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числительные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типов, правил и особенностей употребления числительных в английском языке.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числительные сформировались под влиянием древнеанглийского, германского наследия, а также латинского и французского языков, отражая историческую эволюцию системы счета и международное взаимодействие.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развития числительных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широко применяются для обозначения дат, возраста, номеров, дробей, а также в научной, бытовой и художественной речи, обеспечивая точность и структурированность.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— самостоятельная часть речи, выражающая количество (количественные) или порядок (порядковые) объектов в счёте, основа для обозначения числовых характеристик.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отвечают на вопрос «Сколько?» (one, two), а порядковые — на вопрос «Который по счёту?» (first, second), что играет роль в построении значимых фраз.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роль числительных в английском языке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типы числительных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отвечают на вопрос «How many?» и включают числа от одного до бесконечности. Порядковые — указывают порядок и отвечают на вопрос «Which one?», формируя важные структурные элементы речи.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английских числительных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категории числительных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выражают части целого (one half, three quarters), а коллективные — совокупности предметов (a dozen, a score), расширяя функциональные возможности речи и числового выражения.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 преобладание количественных числительных в повседневной и учебной речи, подтверждая их фундаментальную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количественных числительных указывает на их ключевое значение в различных коммуникативных контекстах и структурах.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Corpus of English, 2018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использования типов числительных в англоязычных текстах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от one до trillion имеют уникальное написание, где некоторые, например eleven и twelve, являются исключениями с историческими корнями.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числительные: особенности, написание и произношение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thirteen до nineteen образуются с суффиксом -teen, однако после двадцати появляются составные формы, соединённые дефисом, такие как twenty-one.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числительных отличается в британском и американском вариантах, особенно при использовании союзов, например, британский one hundred and twenty и американский one hundred twenty.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правильному произношению и интонации, что важно для точного восприятия и передачи числовой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формируются с суффиксом -th, однако первые три числа — first, second, third — являются исключениями с уникальными формами.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числительные: формирование и грамматические особенности
</a:t>
            </a:r>
            <a:endParaRPr lang="en-US" sz="2484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они сопровождаются определённым артиклем the и употребляются для указания порядкового номера в последовательности, например, the fifth chapter.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датах используются сокращённые обозначения (1st, 2nd, 3rd) для удобства и ясности, что является стандартной практикой в письменной и устной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в повседневной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применяются в кулинарии и торговле: одна вторая – one half, три четверти – three quarters. Их образование происходит через сочетание количественного числительного с соответствующим именем дроби.
</a:t>
            </a:r>
            <a:endParaRPr lang="en-US" sz="94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выражения в числительном значении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a dozen (12), a score (20) выражают количество коллективно и используются в неформальных и формальных контекстах, облегчая коммуникацию.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в рецептах и статистике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рецептах дроби указывают точные пропорции ингредиентов, а коллективные числительные встречаются в отчётах и таблицах, упрощая изложение больших чисел.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и коллективные выражения в английском
</a:t>
            </a:r>
            <a:endParaRPr lang="en-US" sz="2938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106" y="1343725"/>
            <a:ext cx="3619489" cy="2874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базовые числительные с транскрипцией и особенности написания сложных композиций, подчёркивающие важность орфографии и фонетики.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и артикуляция чисел до ста требуют особого внимания, особенно при сложных и составных формах.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написания и произношения английских числительных до 100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и единицы соединяются дефисом, например, twenty-one, что подчёркивает их тесное морфологическое единство.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сложных и составных числительных
</a:t>
            </a:r>
            <a:endParaRPr lang="en-US" sz="2511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варианте при выражении чисел с тремя и более частями используется союз and, например, one hundred and fifty-two.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Сотни, тысячи и миллионы в записанных числах представляются словами, образуя сложные конструкции, как one thousand two hundred.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последовательному и правильному порядку компонентов числительного, что обеспечивает грамотность и понимание.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правильной формы числительного в английском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формы и употребления числительного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количественных числительных: правила и примеры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не изменяются по родам и числам и могут употребляться без артикля, например: ten books, three apples — при этом существительное стоит во множественном числе.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числительное выступает в роли определения, сопровождающее существительное всегда ставится во множественном числе: five students, seven lessons, а не в единственном.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выражениях с большими числами hundred, thousand, million сами эти слова не получают окончания -s: говорят two hundred students, а не two hundreds students.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устойчивые выражения — the second floor, the third attempt, his twenty-first birthday — а также сочетания с next, last, previous указывают последовательность и время.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всегда используются с определённым артиклем the, например, the first day, the last chapter, подчёркивая конкретность предмета или события.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обозначении дат перед названием месяца ставятся порядковые числительные, например, the 4th of July, the 21st of June, что широко применяется в официальных и разговорных ситуациях.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порядковых числительных: типичные конструкции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включают добавление множественного окончания к hundred, thousand (например, 'two hundreds students'), а также путаницу между количественными и порядковыми числительными: the ten lesson вместо the tenth lesson.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 употреблении английских числительных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 написанием часто связаны с отсутствием дефиса в сложных числительных, например, writing twenty four вместо правильно – twenty-four, что искажает смысл и вызывает недопонимание.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наибольшее число ошибок связано с порядковыми числительными и написанием дефисов в сложных числах.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в овладении числительными связаны с особенностями написания и грамматическими соглашениями, требующими повышенного внимания.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ЕГЭ по английскому языку,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ошибок с числительными по итогам экзаменационных заданий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обычно требуют множественного числа существительных и глаголов, например, three cats are sleeping, где глагол стоит во множественном числе.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числительных с существительными и глаголами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коллективными существительными наблюдаются различия: в американском английском говорят The team is winning, а в британском — The team are winning, что важно учитывать.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согласуются с глаголами по общим правилам: the first person who comes is entitled to a prize, где глагол в единственном числе.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использовании числительных важно также учитывать контекст и синтаксис, чтобы грамматические формы сочетались логично и естественно.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00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196" y="1203907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5542" y="1203907"/>
            <a:ext cx="2130000" cy="19843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846" y="1203907"/>
            <a:ext cx="2130000" cy="198439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490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«at sixes and sevens»
</a:t>
            </a:r>
            <a:pPr algn="ctr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полный беспорядок или замешательство. Происходит из старинной игры и употребляется, чтобы передать состояние хаоса или несогласованности в ситуации.
</a:t>
            </a:r>
            <a:endParaRPr lang="en-US" sz="1173" dirty="0"/>
          </a:p>
        </p:txBody>
      </p:sp>
      <p:sp>
        <p:nvSpPr>
          <p:cNvPr id="8" name="Text 1"/>
          <p:cNvSpPr txBox="1"/>
          <p:nvPr/>
        </p:nvSpPr>
        <p:spPr>
          <a:xfrm>
            <a:off x="4606198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«one in a million»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Подчеркивает событие или человека как исключительный и очень редкий. Используется в разговорной речи для выражения высокого восхищения или уникальности.
</a:t>
            </a:r>
            <a:endParaRPr lang="en-US" sz="1343" dirty="0"/>
          </a:p>
        </p:txBody>
      </p:sp>
      <p:sp>
        <p:nvSpPr>
          <p:cNvPr id="9" name="Text 2"/>
          <p:cNvSpPr txBox="1"/>
          <p:nvPr/>
        </p:nvSpPr>
        <p:spPr>
          <a:xfrm>
            <a:off x="2415543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«third time lucky»
</a:t>
            </a:r>
            <a:pPr algn="ctr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успех придёт на третьей попытке. Часто используется для мотивации или описания неожиданного успеха после нескольких неудачных попыток.
</a:t>
            </a:r>
            <a:endParaRPr lang="en-US" sz="1326" dirty="0"/>
          </a:p>
        </p:txBody>
      </p:sp>
      <p:sp>
        <p:nvSpPr>
          <p:cNvPr id="10" name="Text 3"/>
          <p:cNvSpPr txBox="1"/>
          <p:nvPr/>
        </p:nvSpPr>
        <p:spPr>
          <a:xfrm>
            <a:off x="6796849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«to put two and two together»
</a:t>
            </a:r>
            <a:pPr algn="ctr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логически сделать вывод, соединив факты. Широко употребляемая идиома, обозначающая способность анализировать информацию и догадываться о сути.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 устойчивых выражениях и идиомах английского языка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текстах числительные важны для точного обозначения данных, измерений и статистики, что обеспечивает ясность и достоверность информации.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числительных в научной, деловой и повседневной английской речи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речь часто включает сокращённые числовые выражения, такие как a couple of, a dozen, hundreds of, упрощающие коммуникацию и созданные для удобства.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деловой коммуникации числительные используются для описания продаж, процентов, сроков и других количественных параметров, например, sales increased by twenty percent.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также широко применяются для указания времени, дат, адресов и телефонов, обеспечивая важные ориентиры в разных сферах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упражнения включают списки написания и перевода чисел на английский, что помогает закрепить правописание и произношение.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 закрепления темы: числительные в английском языке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контекстом — составление предложений с разными типами числительных, исправление типичных ошибок и использование дат в повседневной речи.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различий между британским и американским вариантами употребления больших чисел способствует углублённому пониманию и расширяет языковую компетенцию.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числительных и перспективы их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числительных обеспечивает уверенное владение английским языком в устной и письменной речи, важно для экзаменов, профессионального и повседневного общения.
</a:t>
            </a:r>
            <a:endParaRPr lang="en-US" sz="37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2026-05-07T18:48:01Z</dcterms:created>
  <dcterms:modified xsi:type="dcterms:W3CDTF">2026-05-07T18:48:01Z</dcterms:modified>
</cp:coreProperties>
</file>