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генетики
</a:t>
            </a:r>
            <a:endParaRPr lang="en-US" sz="308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наследственности и изменчивости организмов — основы генетики.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развития науки о наследственности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исследовал наследование в XIX веке, открыв основные законы генетики. В 1953 году была раскрыта структура ДНК. Сегодня генетика объединяет молекулярные, клеточные и эволюционные подходы, активно применяясь в разных сферах.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наследственность?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— это процесс передачи характеристик от родителей к потомкам при помощи генетического материала, главным образом ДНК.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Информация, содержащаяся в ДНК, кодирует признаки, обеспечивая их сохранение и передачу между поколениями.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наследственности поддерживается стабильность признаков вида и возможность передачи новых свойств потомству.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и её значение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проявляется в различиях между особями одного вида и влияет на разнообразие признаков.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изменчивость позволяет организмам адаптироваться к новым условиям и служит двигателем эволюции.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Существует наследуемая (генетическая) изменчивость, обусловленная генами, и ненаследуемая, вызванная влиянием окружающей среды.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изменчивости виды не могли бы развиваться и приспосабливаться к меняющимся условиям среды.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45" y="1588227"/>
            <a:ext cx="3353942" cy="2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млрд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 оснований в каждой клетке человека обеспечивают уникальность и сложность генетической информации.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данные о геноме человека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человеческой клетке содержится около трех миллиардов пар оснований ДНК, формирующих код для развития и функционирования.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01" y="1454089"/>
            <a:ext cx="2334607" cy="30453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гена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016175" y="1705331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— участок ДНК, который содержит инструкции для создания белка или РНК, влияющих на определённые признаки организма. Иногда один ген может воздействовать на несколько признаков.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6175" y="3372206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насчитывается приблизительно 20–25 тысяч генов, расположенных в хромосомах. Структура гена включает экзоны, интроны и регуляторные элементы, контролирующие его работу.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Аллели, доминантные и рецессивные признаки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 — вариации одного гена, которые отвечают за проявление разных признаков у организмов.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Доминантные аллели проявляются в фенотипе даже при наличии одной копии, подавляя рецессивные аллели.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Рецессивные признаки проявляются лишь при наличии двух рецессивных аллелей; примером служат цвет глаз или форма мочек ушей.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схема передачи наследственной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103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передачи генетической информации от родителей к потомству
</a:t>
            </a:r>
            <a:endParaRPr lang="en-US" sz="2074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Менделя: примеры и значение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Менделя гласит, что все гибриды первого поколения обладают одинаковыми признаками, что обеспечивает предсказуемость наследования.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 объясняет расщепление признаков во втором поколении, что можно наблюдать на примере растений с разными цветами цветков.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854080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групп крови по родителям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Комбинации групп крови родителей и возможные группы крови детей.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крови ребёнка определяется комбинацией родительских аллелей, включая доминантные и рецессивные варианты.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342667"/>
            <a:ext cx="3916500" cy="1862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59" y="1342681"/>
            <a:ext cx="3916490" cy="1862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67555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хромосомы?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667555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— это структуры внутри клеток, где хранится генетическая информация. У человека их 46, сгруппированных в 23 пары, каждая из которых содержит множество генов, влияющих на развитие признаков и функций организма.
</a:t>
            </a:r>
            <a:endParaRPr lang="en-US" sz="1189" dirty="0"/>
          </a:p>
        </p:txBody>
      </p:sp>
      <p:sp>
        <p:nvSpPr>
          <p:cNvPr id="10" name="Text 2"/>
          <p:cNvSpPr txBox="1"/>
          <p:nvPr/>
        </p:nvSpPr>
        <p:spPr>
          <a:xfrm>
            <a:off x="4960629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и аутосомные хромосомы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60629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пары хромосом называют аутосомами — они определяют большинство наследственных признаков. Последняя пара — половые хромосомы: XX у женщин и XY у мужчин, которые влияют на определение пола и связанные с ним особенности.
</a:t>
            </a:r>
            <a:endParaRPr lang="en-US" sz="1103" dirty="0"/>
          </a:p>
        </p:txBody>
      </p:sp>
      <p:sp>
        <p:nvSpPr>
          <p:cNvPr id="12" name="Text 4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Хромосомы: структура и роль в наследственности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это изменения в структуре ДНК, вызванные внешними факторами, такими как излучение или химические вещества, а также случайными ошибками при копировании ДНК внутри клетки.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разные виды мутаций: замены, вставки, удаления и хромосомные перестройки, которые могут по-разному влиять на организм, от безвредных до опасных для здоровья.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мутаций варьируются от появления новых признаков до развития наследственных заболеваний, таких как серповидноклеточная анемия, что обусловлено изменением строения белков.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мутации не проявляются напрямую, но могут передаваться потомкам, увеличивая генетическое разнообразие и способствуя эволюции вида.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Мутации: причины и последствия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генетических заболеваний человека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Гемофилия — это нарушение свёртываемости крови, из-за отсутствия определённых белков; заболевание чаще передаётся по наследству через Х-хромосому, поэтому чаще встречается у мужчин.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Дальтонизм — нарушение восприятия цветов, связанное с мутациями в генах, отвечающих за светочувствительные клетки глаз; чаще диагностируется у представителей мужского пола.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Муковисцидоз — заболевание, вызванное мутацией в одном гене, проявляется при наследовании двух рецессивных аллелей и приводит к нарушению работы дыхательной и пищеварительной систем.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частоты генетических болезней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скрининг помогает выявлять распространённые наследственные заболевания для своевременной профилактики и лечения.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Значительный процент генетических болезней приходится на отдельные группы, что позволяет сосредоточить усилия на конкретных патологиях в здравоохранении.
</a:t>
            </a:r>
            <a:endParaRPr lang="en-US" sz="769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(ВОЗ), 2023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98" y="2055822"/>
            <a:ext cx="7875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2105822"/>
            <a:ext cx="900000" cy="8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8617" y="3634590"/>
            <a:ext cx="900000" cy="90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генетики в медицине сегодня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1664415" y="2145822"/>
            <a:ext cx="2448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тестирование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выявить наследственные заболевания и предрасположенности, что помогает врачу выбрать эффективную стратегию лечения для каждого пациента.
</a:t>
            </a:r>
            <a:endParaRPr lang="en-US" sz="944" dirty="0"/>
          </a:p>
        </p:txBody>
      </p:sp>
      <p:sp>
        <p:nvSpPr>
          <p:cNvPr id="15" name="Text 2"/>
          <p:cNvSpPr txBox="1"/>
          <p:nvPr/>
        </p:nvSpPr>
        <p:spPr>
          <a:xfrm>
            <a:off x="6029247" y="2106372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Индивидуальная терапия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Основываясь на данных генетического анализа, разрабатываются лекарства и методы лечения, наиболее подходящие именно для данного человека.
</a:t>
            </a:r>
            <a:endParaRPr lang="en-US" sz="944" dirty="0"/>
          </a:p>
        </p:txBody>
      </p:sp>
      <p:sp>
        <p:nvSpPr>
          <p:cNvPr id="16" name="Text 3"/>
          <p:cNvSpPr txBox="1"/>
          <p:nvPr/>
        </p:nvSpPr>
        <p:spPr>
          <a:xfrm>
            <a:off x="3828084" y="3721441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заболеваний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генетика выявляет носителей генов заболеваний для предупреждения их появления у будущих поколений и информирует о рисках.
</a:t>
            </a:r>
            <a:endParaRPr lang="en-US" sz="944" dirty="0"/>
          </a:p>
        </p:txBody>
      </p:sp>
      <p:sp>
        <p:nvSpPr>
          <p:cNvPr id="17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генетики в сельском хозяйстве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растений помогает создавать сорта с повышенной устойчивостью к вредителям и неблагоприятным условиям, что повышает урожайность и стабильность производства.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генетических маркёров ускоряет отбор нужных признаков, делая процесс улучшения культур и животных более точным и эффективным.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модифицированные организмы позволяют получить новые сорта с улучшенными свойствами, например, повышенной питательной ценностью или устойчивостью к болезням.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генной инженерии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создания трансгенных организмов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вопросы в генетике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генной терапии вызывает обеспокоенность, так как вмешательство в геном может иметь непредсказуемые последствия для здоровья и экологии.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ГМО требует оценки влияния на окружающую среду, чтобы избежать нарушения экосистем и непредвиденных биологических эффектов.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ДНК и клонирование порождают вопросы прав и свобод человека, включая возможность дискриминации по генетическим признакам.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конфиденциальности генетической информации важно для защиты личных данных и предотвращения их неправомерного использования.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00" y="1461278"/>
            <a:ext cx="2701332" cy="21921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053" y="1461287"/>
            <a:ext cx="2672367" cy="21921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928" y="1461287"/>
            <a:ext cx="2672367" cy="21921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достижения в генетических технологиях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574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CRISPR и её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CRISPR позволяет с высокой точностью изменять отдельные участки ДНК, что открывает новые возможности для коррекции наследственных заболеваний и исследований генов.
</a:t>
            </a:r>
            <a:endParaRPr lang="en-US" sz="829" dirty="0"/>
          </a:p>
        </p:txBody>
      </p:sp>
      <p:sp>
        <p:nvSpPr>
          <p:cNvPr id="13" name="Text 3"/>
          <p:cNvSpPr txBox="1"/>
          <p:nvPr/>
        </p:nvSpPr>
        <p:spPr>
          <a:xfrm>
            <a:off x="321905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Расшифровка генома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Завершён полный анализ человеческого генетического кода, что стало фундаментом для развития медицинских и биотехнологических инноваций XXI века.
</a:t>
            </a:r>
            <a:endParaRPr lang="en-US" sz="829" dirty="0"/>
          </a:p>
        </p:txBody>
      </p:sp>
      <p:sp>
        <p:nvSpPr>
          <p:cNvPr id="14" name="Text 4"/>
          <p:cNvSpPr txBox="1"/>
          <p:nvPr/>
        </p:nvSpPr>
        <p:spPr>
          <a:xfrm>
            <a:off x="6048929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технологии в медицине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новые препараты и методы лечения, направленные на индивидуальные генотипы пациентов, что повышает эффективность терапий и снижает побочные эффекты.
</a:t>
            </a:r>
            <a:endParaRPr lang="en-US" sz="82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Генетика: ключ к будущему здоровья и развития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открывает перед наукой и медициной уникальные возможности, требуя ответственного подхода для улучшения жизни и защиты этических принципов общества.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2026-05-09T21:46:10Z</dcterms:created>
  <dcterms:modified xsi:type="dcterms:W3CDTF">2026-05-09T21:46:10Z</dcterms:modified>
</cp:coreProperties>
</file>