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природа, население и хозяйство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где соседствуют Арктика, леса, прерии, пустыни и тропические острова, формируя мощную экономику.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состав материка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омывается Тихим, Атлантическим и Северным Ледовитым океанами. Площадь около 24,7 млн км² — третий показатель в мире. В регион обычно включают материк, Гренландию, канадский Арктический архипелаг, Антильские и острова Карибского бассейна.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Северной Америки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тянутся по западной стороне материка и объединяют Скалистые горы, Каскадные горы и Сьерра-Неваду, формируя основу горного пояса.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заметно ниже: здесь располагаются древние Аппалачи. Такое различие высот помогает понять, почему условия побережий и внутренних районов сильно отличаются.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горными областями находятся Великие равнины и Центральные низменности — удобные для сельского хозяйства и расселения. Самая высокая точка — Денали (6190 м) на Аляске.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 погода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центр и юг: смена по широте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доминируют арктический и субарктический климатические пояса, а центральные районы живут в условиях умеренного климата. На юге климат теплее: выражены субтропики и тропики.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погоды и опасные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различия ощущаются в течение года: суровые зимы на Аляске и в Канаде контрастируют с жарким летом в центральной части. На востоке часто формируется влажная погода, а для региона характерны ураганы в Карибском море и торнадо в центральных районах США.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Северной Америки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различия в численности показывают, почему экономические и культурные центры материка сосредоточены прежде всего в США.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США по масштабу населения усиливает его влияние на рынок труда, урбанизацию и международные связи региона.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оценки численности населения (использованы значения из учебного описания).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52318"/>
            <a:ext cx="4873500" cy="13617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региона: территория, столицы, население
</a:t>
            </a:r>
            <a:endParaRPr lang="en-US" sz="215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ведущих государств показывает, как сочетаются масштаб территории, роль столиц и различия по численности населения.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сочетанию признаков заметны две модели: масштаб территории (Канада) и демографическое доминирование (США), при сильной промышленной роли Мексики.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учебного описания (численность и роли стран — в рамках представленного контента).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население Северной Америки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исторических этапов: от коренных обществ к миграциям и современным городским перетокам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 историческое наследие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европейской колонизации на материке развивались цивилизации ацтеков и майя, а также множество народов Севера и лесной зоны — например, инуиты, навахо и ирокезы.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наследие сохраняется в языке и повседневной культуре: отражается в топонимах, ремёслах, практиках землепользования и традиционных формах жизни.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региона права коренных народов признаны в правовом поле, а культурное влияние заметно в искусстве, праздниках и современной общественной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Города-мегаполисы и урбанизация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Северной Америки включают Мехико, Нью-Йорк, Лос-Анджелес, Торонто, Чикаго и Монреаль. Для США и Канады характерна урбанизация свыше 80%, а в Мексике и странах Карибского бассейна доля городского населения также высока.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становятся «узлами» экономики и знаний: здесь концентрируются промышленность, финансовые услуги, университеты, транспортные сети и культурные центры, что усиливает приток населения из сельских районов.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США, Канады и Мексики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Канаде особенно выделяется сфера услуг — финансы, торговля, образование, ИТ и транспорт, тогда как в Мексике сильнее промышленность и сырьевой сектор.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контраст: североамериканские экономики с опорой на услуги сильнее зависят от финансовых и транспортных связей, а мексиканская — от промышленного производства.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на основе качественного описания в учебном содержании (точные статистические доли не приведены).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продовольственная специализация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прерии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США и Канады — один из ключевых зерновых районов мира. Здесь выращивают пшеницу, кукурузу и сою, обеспечивая внутренний спрос и значительную часть экспорта продовольствия.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и овощные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Калифорния, Флорида и Мексиканское плато специализируются на овощах, фруктах, винограде и цитрусовых. Тёплый климат и разнообразие почв поддерживают круглогодичные поставки.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США и в Мексике широко развито животноводство. Пастбища и кормовая база позволяют снабжать мясной продукцией собственные рынки и соседние страны.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продовольствия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входит в число крупнейших экспортёров продовольствия и сельскохозяйственного сырья. Благодаря агротехнологиям и транспортной инфраструктуре продукция быстро доходит до мировых рынков.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размещение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в странах региона определяет специализацию отраслей: добыча поддерживает топливную, металлургическую и химическую промышленность.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неравномерно: каждая страна формирует профильные отрасли, что влияет на занятость, инвестиции и структуру экспорта.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географии по ресурсам стран Северной Америки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торговые связи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международные перевозки связывают промышленные районы, сельскохозяйственные зоны и крупнейшие города. Это поддерживает торговлю и ускоряет движение товаров от производства к потребителям.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USMCA укрепляет экономические связи США, Канады и Мексики, а Панамский канал усиливает связь между Атлантическим и Тихим океанами, сокращая время доставки для многих видов грузов.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Северной Америки сочетает автомагистрали, железные дороги, морские порты, трубопроводы и авиационные узлы, что позволяет перевозить грузы между регионами и формировать стабильные логистические маршруты.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загрязнения и дефицита воды к мерам устойчивости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причинно-следственных связей экологических проблем региона и направлений реагирования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Северной Америки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зон особенно заметна между севером и югом, а также между побережьями и внутренними районами материка.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Поясность и различия климата объясняют, почему природные зоны «переходят» с севера на юг. В Кордильерах вертикальная смена усиливает контрасты.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атласы и школьные карты природных зон; условная шкала широтного порядка, 2026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 как особый субрегион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острова находятся в тропической климатической зоне и характеризуются высокой плотностью населения. Экономика многих стран тесно зависит от туризма, портовых услуг и внешней торговли, поэтому спрос на транспорт и сервис постоянен.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важны морские перевозки, курортная сфера и международные финансовые услуги. Одновременно территория уязвима к ураганам, штормовым нагонам и повышению уровня моря, что повышает климатические риски.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 мировой экономике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Канада входят в число ведущих экономик мира, а Мексика выступает крупным промышленным и экспортным центром. Вместе они формируют заметную долю спроса на сырьё, технологии и рабочие места.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производят автомобили, самолёты, электронику, программное обеспечение, сельскохозяйственную продукцию и энергоресурсы. Это делает хозяйство разнообразным и устойчивым к изменению спроса на отдельных рынках.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встроена в глобальные цепочки поставок: компоненты могут производиться в одной стране, собираться в другой и поступать на рынки третьих регионов. Такая связность повышает скорость обмена.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региона экономически тесно связаны с рынками Европы, Азии и Латинской Америки. Поэтому международная торговля и транспортные коридоры напрямую влияют на темпы роста и занятость.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климатических рисков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большой протяжённости материка и контрастов климата каждый вид угроз концентрируется в «своих» районах. Для экономики это означает разные сценарии рисков для отраслей и инфраструктуры.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опасности приходится на ураганы и быстро меняющиеся арктические условия, а остальные риски более «локальны» по территориям. Следовательно, адаптация должна быть региональной, а не единой для всех.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климатическим рискам; качественная шкала условных уровней, 2026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 языки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широко распространены английский, испанский и французский языки, а также десятки коренных языков. Такое языковое разнообразие отражает разные этапы истории заселения материка.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музыка как «визитная карточка»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заметно в религии, кухне, музыкальных стилях, архитектуре и массовой культуре. Общие идеи получают разные формы, поэтому один и тот же сюжет может звучать по‑разному.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отличается смешением европейских, африканских, азиатских и местных культурных традиций. Это проявляется в повседневных практиках, семейных обычаях и представлениях о роли сообщества.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общественную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— одна из главных особенностей материка. Оно влияет на образование, медиа, политику идентичности и поддерживает интерес к диалогу между группами населения.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баланс природы, хозяйства и будущего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сочетает богатые ресурсы, сильную экономику, высокую урбанизацию и резкие природные контрасты. Её будущее зависит от согласования роста и охраны среды, адаптации к рискам и уважения культурного многообразия.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2026-05-13T06:17:05Z</dcterms:created>
  <dcterms:modified xsi:type="dcterms:W3CDTF">2026-05-13T06:17:05Z</dcterms:modified>
</cp:coreProperties>
</file>