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Чутковская. «Ночью дождь на ёлку...»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ночная картина, где дождь и ёлка становятся почти сказкой.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Чутковская пишет коротко и образно. В стихотворении мало слов, зато много ясных картинок и звуков. Поэтому его легко читать, слушать и представлять первоклассникам.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легко понять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ночная картина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ночь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спокойная ночная тишина. Она задаёт тихий, немного загадочный фон для всей картины.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дождь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слышится дождь. Его капли сразу оживляют пространство и делают ночь более выразительной.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падают на ёлку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попадает на ветки ели. Ёлка становится главным образом и будто участвует в ночной истории.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замирает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становится особенно тихо. Из простых деталей рождается мягкое и красивое настроение.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ёлки в ночном дожде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в стихотворении не просто дерево, а центр всей ночной сцены. Она стоит под дождём и словно слушает его тихий шорох. Вокруг неё собирается всё внимание читателя.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делает стихотворение похожим на маленькую сказку. Обычная ёлка выглядит живой и важной, будто у неё есть своя ночная история.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как герой картины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сказочности в обычном дереве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200" y="1483351"/>
            <a:ext cx="299025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слышны в стихотворении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создают ощущение движения и легко представляются на хвое. Их тихое падение помогает услышать саму тишину ночи.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звучит мягко, без громких и резких нот. Он не пугает, а делает картину спокойной и живой.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добавляет лесной, почти домашний уют. Из-за него ночь кажется не пустой, а наполненной тихой жизнью.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песенка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все звуки складываются в нежную мелодию. Стихотворение действительно напоминает маленькую песенку из капель.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образа соединяются в тихую и цельную ночную картину.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ночь, дождь и ёлка создают спокойное настроение. Они работают вместе и делают стихотворение мягким, загадочным и запоминающимся.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стихотворения А. Чутковской «Ночью дождь на ёлку...»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картина в стихотворении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образов в тексте А. Чутковской.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Олицетворение: деревья будто живые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в стихотворении ведёт себя почти как живое существо. Она стоит под дождём так, будто внимательно прислушивается к его тихому шороху.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олицетворению лес становится ближе читателю. Природа уже не просто фон, а участник маленькой ночной истории.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делает картину мягкой и немного сказочной. Даже обычное дерево начинает казаться героем, который умеет молчать и ждать.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слова, которые создают образ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очень короткие и знакомые: ночь, дождь, ёлка, тишина. Их легко понять сразу, без долгих объяснений.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помогает представить отдельную деталь. Вместе они складываются в ясную картину, которую ребёнок может увидеть почти как на рисунке.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языка делает стихотворение особенно удобным для первого класса. Оно читается легко и не перегружает внимание.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простые слова не делают текст бедным. Наоборот, из них рождается выразительный и запоминающийся образ ночной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представить глазами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легко возникает тёмное небо, мокрые ветки и блестящие капли на хвое. Всё выглядит очень просто, но при этом красиво и спокойно.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картина запоминается благодаря мелким деталям. Тишина, темнота и светлые капли на ёлке делают ночь похожей на тихий лесной рисунок.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интересно детям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короткое, поэтому его легко читать вслух и слушать. Слова в нём простые, а картина ночи сразу возникает в воображении без лишних объяснений.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знакомые детям явления: дождь, ночь, ёлка, тишина. Они встречаются в жизни, поэтому стихотворение понятно даже тем, кто только начинает читать.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в ночи выглядит почти как персонаж сказки, а дождь звучит как её тихий рассказ. Такое сочетание делает стихотворение живым, тёплым и немного волшебным.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61575" y="1571326"/>
            <a:ext cx="299025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97547" y="3485651"/>
            <a:ext cx="348862" cy="398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бережно смотрит на природу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каждому штриху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торопится и замечает даже маленькие детали: мокрые ветки, тёмную ночь, тихие капли. Из этих простых наблюдений складывается нежная и точная картина природы.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без 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картина в стихотворении спокойная и мягкая. В ней нет тревоги: темнота не пугает, а помогает увидеть тихую красоту леса и услышать дождь.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живой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и весь лес показаны с уважением и добротой. Они будто умеют слушать, ждать и хранить тишину, поэтому природа воспринимается как живой собеседник.
</a:t>
            </a:r>
            <a:endParaRPr lang="en-US" sz="135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дождь становится главным образом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ночь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тёмный и тихий фон: наступает ночь, и всё вокруг становится спокойнее. На этом фоне любой звук слышится особенно отчётливо.
</a:t>
            </a:r>
            <a:endParaRPr lang="en-US" sz="1329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общий ночной шёпот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дождь объединяет всю картину: лес, тишину и ёлку. Из отдельных звуков рождается мягкое ощущение ночного шёпота и покоя.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капли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капли, которые падают на ёлку. Именно они задают движение и ритм стихотворения, словно тихо отбивают ночной счёт.
</a:t>
            </a:r>
            <a:endParaRPr lang="en-US" sz="13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обращается к зрению и слуху
</a:t>
            </a:r>
            <a:endParaRPr lang="en-US" sz="2729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слышно, потом видно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слышит капли и шорох, а уже потом представляет тёмный лес. Такое построение помогает воображению работать постепенно, как будто картинка появляется прямо из звука.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ель в свете дождя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возникает высокая ель, на которую падают капли. Мокрые ветки блестят в темноте, и обычное дерево кажется особенно красивым, почти сказочным. В этой сцене хочется говорить шёпотом.
</a:t>
            </a:r>
            <a:endParaRPr lang="en-US" sz="10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похоже на маленькую сказку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ночи вдруг открывается чудо: дождь становится не просто погодой, а участником тихой истории. Так повседневное превращается в удивительное.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выглядит как живой герой, который стоит и слушает дождь. Из-за этого лес кажется не пустым, а наполненным невидимым разговором и ожиданием.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рождается без волшебной палочки и заклинаний. Её создают ночь, капли, тишина и внимательный взгляд автора, который умеет замечать красоту в простом.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стихотворения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мягких и плавных звуков, поэтому оно читается спокойно. Даже когда идёт дождь, звук не резкий, а тихий и размеренный.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короткие фразы создают ритм, похожий на капли, которые падают одну за другой. От этого стихотворение звучит очень ровно.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громких или шумных интонаций. Всё звучит приглушённо, как будто лес старается не нарушить ночную тишину.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звучание помогает представить дождь почти как песенку. Она не весёлая и не грустная, а спокойная, как сонный лес перед рассветом.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образа помогают увидеть, как ночь, дождь и ёлка складываются в одну тихую и красивую картину природы.
</a:t>
            </a:r>
            <a:endParaRPr lang="en-US" sz="1564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тройка образов показывает, что красоту можно заметить даже в простом ночном пейзаже, если смотреть внимательно и спокойно.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А. Чутковской «Ночью дождь на ёлку...»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стихотворении — не событие, а настроение. Ночь, дождь и ёлка вместе создают спокойную картину, в которой слышны тишина, мягкость и осторожное движение капель.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природу добрым и внимательным взглядом. Даже самый обычный дождь становится красивым, если его заметить и представить так, как это делает поэт.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 стихотворении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дождь в стихотворении кажется не громким, а тихим и почти шепчущим? Подумай, какие слова помогают услышать эту мягкую ночную музыку.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ёлка делает картину живой и немного сказочной? Попробуй представить, что она не просто дерево, а внимательный участник ночной истории.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создают спокойствие и тишину? Найди их в тексте и объясни, почему именно они помогают почувствовать ночную красоту леса.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тихая красота ночной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Чутковской учит замечать красоту в простых вещах. Ночь, дождь и ёлка превращают тихий пейзаж в маленькое чудо, которое легко представить и приятно запомнить.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2026-05-23T23:57:24Z</dcterms:created>
  <dcterms:modified xsi:type="dcterms:W3CDTF">2026-05-23T23:57:24Z</dcterms:modified>
</cp:coreProperties>
</file>