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плоскости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плоскость задается, распознается и используется в геометрии.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плоскость в 9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помогает связать знакомую планиметрию с пространственной геометрией. На ней изучают фигуры, а затем переходят к многогранникам, сечениям и чертежам, где важно точно понимать, что лежит в одной плоскости.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плоскостью в геометрии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 геометрии рассматривают как бесконечную поверхность без толщины. У нее нет краев, поэтому ее нельзя показать полностью, а на рисунке изображают только условно.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знак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или наклонная рамка на схеме не является границей плоскости. Она нужна лишь для удобства изображения, чтобы показать, где расположены точки, прямые и фигуры.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точек и 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плоскости можно расположить бесконечно много точек, прямых, отрезков, углов и фигур. Все они целиком принадлежат этой поверхности и не выходят за ее пределы.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планиметрии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плоскости изучают треугольники, четырехугольники, окружности и их свойства. Поэтому понимание плоскости становится базой для дальнейшего изучения геометрии в школе.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плоскости на чертежах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плоскость обозначают строчной буквой греческого алфавита: α, β, γ. Такое обозначение удобно, когда на одном чертеже нужно различать несколько плоскостей.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трем 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можно назвать по трем точкам, например плоскость ABC. Это возможно только тогда, когда точки A, B и C не лежат на одной прямой.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точки неколлинеарны, они однозначно задают одну плоскость. Поэтому запись по точкам помогает точно указать, о какой плоскости идет речь в задаче.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способа отличаются исходными данными, но в каждом случае результат один и тот же: плоскость определяется без единственности.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данных достаточно, геометрическая ситуация задает ровно одну плоскость, без дополнительных вариантов.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основным свойствам плоскости в школьной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свойство: три неколлинеарные точки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любые три точки, которые не лежат на одной прямой, проходит только одна плоскость. Это одно из самых важных свойств, на котором строятся многие доказательства.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неколлинеарность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точки лежат на одной прямой, они не задают плоскость однозначно. Через одну прямую можно провести бесконечно много плоскостей, поэтому данных недостаточно.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сначала проверяют расположение точек. Если они неколлинеарны, можно уверенно говорить, что все три точки принадлежат одной и только одной плоскости.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свойство: прямая и точка вне нее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дана прямая и точка, не лежащая на ней, то через них проходит только одна плоскость. Эти два элемента вместе задают плоскость без двусмысленности.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уже задает направление, а внешняя точка показывает, как плоскость должна быть расположена относительно нее. Поэтому возможен только один вариант построения.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часто используют при чертежах, когда нужно доказать, что несколько фигур лежат в одной плоскости или что определенная прямая принадлежит плоскости.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свойство: две пересекающиеся прямые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4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у них есть общая точка. Значит, они не могут относиться к разным плоскостям, потому что одна точка принадлежит обеим прямым одновременно.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40237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 для двух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две пересекающиеся прямые определяют единственную плоскость. Это свойство удобно использовать, когда в задаче есть углы, треугольники и другие плоские фигуры.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0549" y="3248025"/>
            <a:ext cx="3286125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пересечение прямых помогает сразу увидеть, что они лежат в одной плоскости. Это упрощает рассуждения и делает доказательство более наглядным.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Четвертое свойство: две параллельные прямые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пересекаются, но сохраняют одно направление. Поэтому вместе они тоже задают только одну плоскость, как и пересекающиеся прямые.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параллельные прямые можно провести ровно одну плоскость, потому что их взаимное положение уже полностью определено. Других вариантов без нарушения параллельности нет.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фигурами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особенно важно при изучении параллелограммов, прямоугольников и других четырехугольников. Оно помогает понимать, почему такие фигуры рассматривают именно на плоскости.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 окружающем мире и на модели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парты, тетрадный лист, школьная доска и экран смартфона напоминают плоскость. В жизни они имеют толщину, но в геометрии эту толщину не учитывают.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плоскость обычно показывают в виде параллелограмма. Такая модель помогает разместить в ней точки, прямые и фигуры, не загромождая рисунок.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параллелограмма не является краем плоскости. Это только условный знак, который помогает понять, где расположены объекты и как они связаны друг с другом.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отличать реальный предмет от геометрической модели делает чертежи понятнее. Это особенно полезно при решении задач, где важно точное расположение фигур в пространстве.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фигуры лежат в одной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условия, при которых плоскость определяется однозначно, и что это означает на 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исходных данных достаточно, плоскость можно установить без неоднозначности; для коллинеарных точек такого условия 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плоскости из школьного курса геометрии; определение по аксиоматическим фактам.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установления плоскости на чертеже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проверки геометрических условий по теме плоскости.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прямые и отрезки в плоскости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принадлежит плоскости, она целиком находится в ней и не выходит за её пределы. Поэтому принадлежность точки определяют однозначно и без дополнительных построений.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точки лежат в одной плоскости, отрезок, соединяющий их, тоже полностью лежит в этой плоскости. Это удобно при построении треугольников и многоугольников.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 двумя общими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имеет с плоскостью две общие точки, то вся прямая принадлежит этой плоскости. Двух точек достаточно, чтобы установить её полное расположение.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плоскостей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разные плоскости пересекаются, их общее множество не может быть точкой или фигурой с площадью. Оно всегда представляет собой прямую, которая лежит в обеих плоскостях.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одной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двух плоскостей есть две и более общие точки, через эти точки проходит одна прямая. Именно эта прямая и является линией пересечения двух плоскостей.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плоскости полностью совпадают, их не рассматривают как разные объекты. В таком случае речь идёт об одной и той же плоскости, а не о пересечении двух плоскостей.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свойства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плоскости особенно заметны при работе с фигурами, которые ученик строит и сравнивает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принадлежит плоским фигурам, но те же свойства важны и для объёмных тел, когда рассматривают грани и сечения.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разделам школьной геометрии; иллюстративные доли.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плоскостью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три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считают, что любые три точки всегда задают плоскость. Если точки лежат на одной прямой, плоскость не определяется однозначно.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плоскость не совпадает с реальной поверхностью стола или листа бумаги. У предмета есть толщина, а у плоскости её нет.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на чертеже — это только условное изображение плоскости. Его стороны не являются границами самой плоскости и не ограничивают её.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о принадлежности фигур плоскости без проверки условий. Нужно сначала установить, какие элементы действительно задают одну плоскость.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изображение плоскости в учебном чертеже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 чертеже обычно показывают как параллелограмм. Такая форма помогает разместить внутри точки, прямые, отрезки и другие фигуры.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внутри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условного изображения можно показать треугольник, две пересекающиеся прямые, параллельные прямые или отрезок. Все они воспринимаются как лежащие в одной плоскости.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граница, а 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параллелограмм не является частью плоскости и не ограничивает её. Это лишь удобный знак, который помогает читать чертёж и понимать расположение объектов.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плоскости: условия и результат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условий, при которых плоскость задаётся однозначно.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 перечисленных условий полностью определяет плоскость и позволяет работать с ней без двусмысленности.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плоскости из курса геометрии 9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 объемные фигуры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помогает выделять грани и сечения, а объёмные тела изучают как целые фигуры, занимающие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тело, тем чаще для его изучения используют плоские элементы: грани, основания и линии сечения.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теме школьной геометрии; иллюстративные уровни важности.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как основа геометрии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 — это базовый объект без толщины и границ, который однозначно задаётся несколькими простыми условиями. Эти свойства нужны для построений, доказательств и перехода к стереометрии.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2026-06-03T10:48:40Z</dcterms:created>
  <dcterms:modified xsi:type="dcterms:W3CDTF">2026-06-03T10:48:40Z</dcterms:modified>
</cp:coreProperties>
</file>