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основные понятия, свойства и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— ключевой многогранник стереометрии: основания, высоты, площади и объёмы.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пирамида помогает связать плоские фигуры и трёхмерные тела: перпендикулярность, площади многоугольников и вычисления объёма. В фокусе — высота, площадь поверхности и объём, то есть то, что регулярно встречается в задачах.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пирамиды в курсе геометрии 10 класса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— многогранник, у которого одна грань служит основанием, а остальные грани — треугольники с общей вершиной. Основание лежит в плоскости, а вершина — вне неё, задавая объём тела.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пирамиды и её элементы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элементам относят вершину пирамиды, основание, боковые рёбра и боковые грани. Боковые рёбра соединяют вершину с вершинами основания. Боковые грани — треугольники, образующие поверхность пирамиды.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— это перпендикуляр, опущенный из вершины на плоскость основания. Именно высота «измеряет» расстояние между вершиной и основанием и напрямую влияет на формулы объёма и площади.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боковых граней определяется числом сторон основания: если основание имеет n сторон, то боковых треугольников будет n. Отсюда удобно «пересчитывать» элементы пирамиды ещё до вычислений в задаче.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пирамиды с обозначением элементов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подписывают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обычно отмечают вершину A пирамиды и многоугольник основания ABCD. Отдельно выделяют боковые рёбра, идущие от вершины к вершинам основания, а также боковые грани — треугольники, образующие «скаты» поверхности.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отрезки и точки нужны для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задают отрезком SO, где O — точка основания высоты на плоскости основания. Для правильных вычислений важно различать апофему: она связана с высотой боковой грани. В обозначениях SB и SC указывают конкретные боковые рёбра и треугольники.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8056"/>
            <a:ext cx="3934500" cy="18688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пирамиды определяется видом основания и тем, где находится вершина относительно центра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основание и точнее «положение над центром», тем больше симметрии, а значит — проще геометрические вычисления.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пирамид по основанию и расположению вершины
</a:t>
            </a:r>
            <a:endParaRPr lang="en-US" sz="2311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школьной стереометрии (классификация по основанию и положению вершины)
</a:t>
            </a:r>
            <a:endParaRPr lang="en-US" sz="10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 ни выглядела пирамида, количество боковых треугольников всегда совпадает с количеством сторон многоугольника основания n.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закономерность: боковые грани «следуют» за основанием. Это ускоряет первичную проверку рисунка в задачах.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числа сторон основания и числа боковых граней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 пирамиды; справочно по школьной классификации (без привязки к конкретным измерениям)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правильной пирамиды — правильный многоугольник. Вершина расположена над центром основания, поэтому проекция вершины совпадает с центром, а ось симметрии проходит через высоту.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 и её признаки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рёбра равны, а боковые грани — равные между собой равнобедренные треугольники. Это даёт одинаковые углы при основании боковых граней и упрощает подсчёт площадей.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Апофемы боковых граней также равны, поэтому площадь боковой поверхности рассчитывается аккуратно и однозначно. Симметрия превращает сложную сумму в один общий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объём пирамиды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применим ко всем пирамидам независимо от формы основания.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поверхность пирамиды — это сумма площади основания и площади боковой поверхности. Поэтому сначала находят площадь основания, а затем переходят к вычислению суммарной площади всех боковых треугольников.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полной и боковой поверхности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правильной пирамиды боковую площадь удобно считать по формуле Sбок = 1/2·P·l. Здесь P — периметр основания, а l — апофема, то есть высота боковой грани, проведённая к её основанию.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произвольной пирамиды общая идея такая же: боковая поверхность равна сумме площадей всех боковых треугольников. В задачах это часто означает последовательный расчёт нескольких одинаковых или разных треугольников.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выражают в квадратных единицах (например, см², м²). При вычислениях важно следить, чтобы все длины в формулах были в согласованных единицах.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и той же высоте и при равной площади основания объём призмы в три раза больше объёма пирамиды — это коэффициент 1/3 в 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подтверждает: разница объёмов определяется только геометрическим коэффициентом, а не формой основания и не деталями боковых граней.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 пирамиды и призмы при одинаковых основании и высоте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формулы объёма: Vпризма = S·h, Vпирамида = 1/3·S·h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пирамиды — это плоская фигура, полученная при «разрезании» боковых граней по рёбрам основания и их последовательном раскрытии. В ней всегда присутствует основание и столько треугольников, сколько сторон имеет основание.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пирамиды и её связь с моделью фигуры
</a:t>
            </a:r>
            <a:endParaRPr lang="en-US" sz="2355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треугольной пирамиды в развёртке четыре треугольника (основание плюс три боковые), а у четырёхугольной — пять граней в развёртке. По такой модели удобно мысленно отслеживать рёбра и грани.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ключевые обозначения, которые встречаются при вычислении площади поверхности и объёма. Указаны геометрический смысл и единицы измерения, чтобы сразу корректно выбирать формулу и проверять размерность.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обозначение и единицы измерения заранее задают «правильный путь» решения: они согласуются с формулами для площади поверхности и объёма и помогают избежать типичных ошибок.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 задачах на пирамиду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стереометрии (раздел «Многогранники»), школьная программа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пирамиды как пример геометрической формы
</a:t>
            </a:r>
            <a:endParaRPr lang="en-US" sz="1999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2600 года до н. э.
</a:t>
            </a:r>
            <a:pPr algn="ctr" indent="0" marL="0">
              <a:lnSpc>
                <a:spcPct val="100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 в Гизе начали строиться примерно в это время. Их форма задаёт яркий образ многогранника, а масштаб демонстрирует, как геометрия работает не только на бумаге.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как эталон
</a:t>
            </a:r>
            <a:pPr algn="ctr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— самая известная и одна из крупнейших древних пирамид. На примере этой постройки легче обсуждать связь основания, высоты и общей «логики» пирамидальной структуры.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развитием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пример показывает, что пирамидальная форма применялась задолго до появления современной записи формул. Школьная тема получает контекст: геометрия постепенно превращается в язык для расчётов.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базовая идея — пирамидальная форма — сочетается с заметно разными масштабами: высоты отличаются более чем в два раза у Хеопса и Микерина.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высот помогает оценить инженерный масштаб сооружений и объясняет, почему при сравнении фигур важно смотреть на реальные геометрические параметры, а не на «впечатление».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египетских пирамид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высоты пирамид Гизы (источники по истории архитектуры; значения могут отличаться в зависимости от методики измерения)
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основание уменьшает риск опрокидывания: нагрузка распределяется по большей площади. В результате даже при значительной высоте влияние «смещения» центра масс становится менее критичным.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пирамидальная форма устойчива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боковые грани направляют силы вниз и к основанию, помогая конструкции сохранять равновесие. Такая геометрия действует как естественная «связка» между боковыми поверхностями и опорой.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сохраняет устойчивость при большой высоте, если центр тяжести расположен достаточно низко относительно основания. Поэтому пирамидальные мотивы встречаются в архитектуре и в опорных конструкциях.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архитектуре и современном мире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геометрия: Лувр в новом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пирамида Лувра в Париже стала символом того, как строгая геометрическая форма может быть частью современной среды. Визуально лёгкая, она всё же подчиняется тем же «правилам» многогранника, что и школьная модель.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Павильоны, упаковка и учебные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формы появляются в декоративных крышах, павильонах и даже в упаковке, когда нужно подчеркнуть объём и направить взгляд к центру. Такие примеры помогают увидеть практическую пользу геометрии и легче запомнить элементы пирамиды.
</a:t>
            </a:r>
            <a:endParaRPr lang="en-US" sz="13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пирамиду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опирается на последовательное выделение вида пирамиды и переход к нужной формуле площади или объёма.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778522"/>
            <a:ext cx="3934500" cy="13279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разные тела требуют разных формул: различаются основания, число поверхностей и характер боковой поверхности. В центре внимания — связь геометрической формы с выбором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критерий выбора формулы — форма оснований и число оснований. Именно поэтому объём пирамиды отличается коэффициентом 1/3 от объёма призмы при одинаковых S и h.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Пирамида, призма и конус: сходства и различия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(сравнительные свойства тел)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«тяжёлых» построений пирамида учит аккуратности: сначала определяют основание и высоту, затем переходят к площади, объёму и проверке размерности.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темы — объединение нескольких навыков: умения работать с площадями, понимать симметрию и применять формулы в задачах ОГЭ и ЕГЭ.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пирамиды в школьной геометрии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школьных тем (ОГЭ/ЕГЭ по базовой и профильной математике), 2024–2025 гг.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что вы должны унести с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— многогранник с одним основанием и вершиной вне плоскости основания. Её свойства определяются основанием, высотой и симметрией; ключевые формулы связывают площадь и объём, развивая пространственное мышление и точность расчётов.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2026-05-14T03:37:40Z</dcterms:created>
  <dcterms:modified xsi:type="dcterms:W3CDTF">2026-05-14T03:37:40Z</dcterms:modified>
</cp:coreProperties>
</file>