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радиации, отравляющих веществах, ожогах и обморожении
</a:t>
            </a:r>
            <a:endParaRPr lang="en-US" sz="1796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быстро, безопасно и правильно при опасных поражениях.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каждому десятикласснику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поражения развиваются стремительно: дыхание нарушается, боль усиливается, сознание может меняться за минуты. Правильные первые действия помогают снизить риск тяжёлых последствий дома, в школе и при чрезвычайной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тяжёлом состоянии, судорогах, нарушении дыхания, обширных ожогах или признаках отравления немедленно вызывайте 112. Не используйте мази, лёд, спирт и «нейтрализующие» смеси.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быстро прекратите действие фактора: выведите человека из опасной зоны, снимите загрязнённую одежду, промойте кожу водой или начните охлаждение повреждённого участка.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обеспечьте безопасность себе и пострадавшему: не подходите к зоне, где остаётся источник опасности, и по возможности используйте средства защиты рук и дыхания.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первой помощи при опасных поражениях
</a:t>
            </a:r>
            <a:endParaRPr lang="en-US" sz="19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действий при опасном поражении
</a:t>
            </a:r>
            <a:endParaRPr lang="en-US" sz="207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базовую логику первой помощи при радиации, отравляющих веществах, ожогах и обморожении.
</a:t>
            </a:r>
            <a:endParaRPr lang="en-US" sz="9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Радиационное поражение: ранние признаки
</a:t>
            </a:r>
            <a:endParaRPr lang="en-US" sz="2346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Симптомы, которые появляются рано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Пострадавший может жаловаться на слабость, тошноту, рвоту, головную боль, головокружение и покраснение кожи. При сильном облучении ухудшение нередко развивается уже в первые часы.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опасность часто недооценивают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опасна тем, что действует незаметно: внешне человек может выглядеть относительно нормально, хотя внутреннее состояние быстро ухудшается. Поэтому важны немедленная оценка и наблюдение.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Выведите пострадавшего из зоны возможного облучения и, если это возможно, ограничьте дальнейший контакт с источником. Чем быстрее прекращено воздействие, тем меньше риск дополнительного поражения.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Снимите верхнюю загрязнённую одежду, а кожу и волосы аккуратно промойте водой с мылом, не растирая поверхность. Видимые частицы собирайте отдельно, не разнося их дальше.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Ссадины и повреждения закройте чистой повязкой и срочно организуйте медицинскую оценку. Даже при внешне лёгком состоянии нужен контроль, потому что симптомы могут нарастать позже.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радиационном заражении
</a:t>
            </a:r>
            <a:endParaRPr lang="en-US" sz="23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обобщение базовых правил первой помощи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опасных поражающих факторов
</a:t>
            </a:r>
            <a:endParaRPr lang="en-US" sz="239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состояния чаще требуют немедленного вмешательства уже в первые минуты, особенно при нарушении дыхания и быстром ухудшении самочувствия.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срочны отравления и тяжёлые ожоги: они быстро угрожают дыханию, вызывают шок и требуют немедленной помощи.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863" y="980451"/>
            <a:ext cx="8174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500" y="1004871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0653" y="2825576"/>
            <a:ext cx="544950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3051" y="2825576"/>
            <a:ext cx="817425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Отравляющие вещества: основные признаки поражения
</a:t>
            </a:r>
            <a:endParaRPr lang="en-US" sz="1971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Зрачки и глаза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 сужение или расширение зрачков, резь в глазах и слезотечение. Такие признаки часто указывают на контакт с веществом, которое воздействует на нервную систему или слизистые.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кашель, бронхоспазм, одышка или чувство нехватки воздуха. Это особенно опасно, потому что дыхательные пути могут быстро сузиться, а состояние — резко ухудшиться.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Судороги, слабость, головокружение и нарушение координации говорят о тяжёлом воздействии. При прогрессировании возможно помрачение сознания, поэтому медлить нельзя.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Отделяемые жидкости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Слюнотечение, потливость и рвота нередко сопровождают отравление. Они показывают, что организм реагирует на токсин системно, а не только локально.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общее состояние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Раздражение кожи, резкая слабость и нарастающее ухудшение самочувствия требуют немедленного вывода из зоны поражения и наблюдения до прибытия медиков.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воздействии отравляющих веществ
</a:t>
            </a:r>
            <a:endParaRPr lang="en-US" sz="211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общем порядке первой помощи при химически опасных и токсичных поражениях.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источник поражения, первую меру и то, что делать нельзя в каждом случае.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базовые правила первой помощи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разных видах ожогов
</a:t>
            </a:r>
            <a:endParaRPr lang="en-US" sz="2644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химическом ожоге и поражении глаз промывание начинается сразу. При термическом — главное быстрое охлаждение, а при электрическом — сначала устранение источника тока.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 I степени затрагивает только поверхностный слой кожи: появляется покраснение, жжение, боль и небольшой отек, обычно без грубого повреждения тканей.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ожоге II степени к этим признакам добавляются пузыри с прозрачной жидкостью. Боль выражена сильнее, а кожа вокруг очага часто резко чувствительна.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III степени повреждают все слои кожи, могут появляться участки некроза и снижение боли из-за разрушения нервных окончаний, что особенно опасно.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IV степени затрагивают мышцы и более глубокие ткани. Наиболее тяжелыми считаются поражения лица, кистей, промежности, а также обширные и дыхательные ожоги.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Термические ожоги: степени и признаки тяжести
</a:t>
            </a:r>
            <a:endParaRPr lang="en-US" sz="22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термическом ожоге
</a:t>
            </a:r>
            <a:endParaRPr lang="en-US" sz="1698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охладите пораженный участок прохладной проточной водой в течение 15–20 минут. Снимите кольца, часы и свободную одежду, если она не прилипла к коже.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охлаждения закройте ожог сухой стерильной повязкой или чистой тканью. Нельзя прокалывать пузыри, смазывать кожу жиром, кремом или прикладывать лед.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ожоги кожи и глаз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Промывание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первая мера — непрерывно промывать кожу или глаза большим количеством воды. Для кожи это обычно 15–30 минут, для глаз — дольше.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промывания участок защищают чистой повязкой и как можно скорее обращаются к врачу. Нейтрализовать кислоту щелочью или щелочь кислотой в быту нельзя.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прекратить контакт с химикатом: отойти от источника, убрать загрязненную одежду и, если это сухой реагент, аккуратно стряхнуть его, не касаясь руками.
</a:t>
            </a:r>
            <a:endParaRPr lang="en-US" sz="11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помощи при химическом ожоге
</a:t>
            </a:r>
            <a:endParaRPr lang="en-US" sz="258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школьном курсе ОБЗР и базовых правилах первой помощи при химическом поражении.
</a:t>
            </a:r>
            <a:endParaRPr lang="en-US" sz="8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базовые правила первой помощи при ожогах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повышающие риск тяжелого ожога
</a:t>
            </a:r>
            <a:endParaRPr lang="en-US" sz="233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тяжесть состояния влияет не только глубина ожога, но и то, затронуты ли дыхательные пути, а также сколько времени прошло до начала помощи.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площадь и чем ближе поражение к дыхательным путям, тем выше вероятность шока, дыхательной недостаточности и срочной госпитализации.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Обморожение I степени начинается с побледнения кожи, онемения и снижения чувствительности; движения становятся менее точными, а человек может не сразу заметить травму.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Обморожение: степени и опасные признаки
</a:t>
            </a:r>
            <a:endParaRPr lang="en-US" sz="2518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II степени появляются пузыри, боль может усиливаться после согревания, а ткани остаются чувствительными к прикосновению и перепаду температуры.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степень означает глубокое повреждение кожи с риском некроза, а IV степень затрагивает мышцы, сухожилия и кости, что требует неотложной помощи.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признаки — серо-синяя кожа, твердость тканей, потеря чувствительности, сильное переохлаждение, заторможенность и спутанность сознания — указывают на высокий риск осложнений.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обморожении
</a:t>
            </a:r>
            <a:endParaRPr lang="en-US" sz="2091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нужно перенести в теплое помещение, снять мокрую одежду и обувь, укрыть и согревать постепенно. При сознании дают теплое сладкое питье и защищают кожу сухой повязкой.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растирать обмороженный участок снегом, резко греть его у огня, опускать в горячую воду или делать интенсивный массаж. Такое воздействие усиливает повреждение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общие правила первой помощи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запрещено при опасных поражениях
</a:t>
            </a:r>
            <a:endParaRPr lang="en-US" sz="257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объединяет общий смысл: нельзя ухудшать состояние пострадавшего, заносить инфекцию или создавать дополнительный риск для дыхания и тканей.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ошибки связаны с механическим повреждением кожи и попыткой «самодельной» обработки, которая не заменяет медицинскую помощь.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помогает начать помощь сразу, не теряя время на поиск средств и не подвергая помощника лишнему риску.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модуль по ОБЗР; общие правила первой помощи
</a:t>
            </a:r>
            <a:endParaRPr lang="en-US" sz="75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аптечке и у помощника
</a:t>
            </a:r>
            <a:endParaRPr lang="en-US" sz="2461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комплектация, но и доступность набора: средства должны быть под рукой, чтобы помощь началась без задержки.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спасают: действуй по алгоритму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опасных поражениях решают скорость, безопасность и последовательность действий: прекратить воздействие фактора, защитить пострадавшего, правильно обработать повреждение и вовремя вызвать 112.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2026-05-21T06:13:48Z</dcterms:created>
  <dcterms:modified xsi:type="dcterms:W3CDTF">2026-05-21T06:13:48Z</dcterms:modified>
</cp:coreProperties>
</file>