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конструкции, которые помогают говорить о результате и финале.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конструкции о результате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конструкции часто встречаются в историях, фильмах и повседневных разговорах. Если знать, какое слово стоит после них, легче быстро понять смысл и правильно построить предложение.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эти конструкции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27894"/>
            <a:ext cx="9144000" cy="22145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985999" y="1681337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End in — итог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End in помогает говорить о результате события или ситуации. После него обычно стоит существительное, которое называет итог: успех, беду, тишину, спор. Это полезно для понимания общего финала.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834574" y="2432550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End with — последний элемент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End with показывает, чем заканчивается текст, урок, песня или история. Обычно после него идёт то, что стоит в самом конце: вопрос, улыбка, песня, аплодисменты.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949149" y="100727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End up — неожиданный финал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End up часто описывает неожиданный результат или итог, которого не планировали. После него может быть действие, место или состояние, поэтому эта конструкция особенно часто встречается в живой речи.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конструкции про финал
</a:t>
            </a:r>
            <a:endParaRPr lang="en-US" sz="221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50" y="1730311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60853" y="1728788"/>
            <a:ext cx="220500" cy="252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1923" y="1730288"/>
            <a:ext cx="249000" cy="249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различия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64464" y="2370925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смысл у всех трёх конструкций связан с концом, но оттенок разный. End in чаще показывает результат события, то есть его итоговое состояние или исход.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586815" y="2370902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Концовка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End with обращает внимание на то, что находится в самом конце. Это может быть последняя часть текста, урока, списка, песни или любого действия.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402135" y="2370902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итог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End up говорит о финале, который получился не так, как ожидалось. Здесь важны обстоятельства, смена плана или случайный поворот событий.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747" y="723075"/>
            <a:ext cx="4217606" cy="4420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56787" y="988525"/>
            <a:ext cx="4209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выражает конструкция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End in + существительное помогает сказать, к чему привело событие. Так говорят о финале, который воспринимается как результат: успех, поражение, слёзы, катастрофа.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1015719" y="2416300"/>
            <a:ext cx="4209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фраза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end in обычно стоит слово, называющее итоговое состояние. Это не способ действия, а именно ответ на вопрос: чем всё закончилось?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00106" y="3824907"/>
            <a:ext cx="4209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и смысл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русском языке конструкция часто переводится как «заканчиваться чем-то» или «приводить к чему-то». Поэтому важно смотреть не только на глагол, но и на существительное после него.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End in: базовое значение
</a:t>
            </a:r>
            <a:endParaRPr lang="en-US" sz="22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End in: слово после конструкции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39413" y="1674750"/>
            <a:ext cx="47913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матча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The game ended in a draw слово draw показывает итог матча. Это не описание процесса, а результат, который получился в конце игры.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39450" y="2798917"/>
            <a:ext cx="47913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Конечная точка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The road ends in a forest сообщает, куда дорога приводит в конце. Здесь существительное forest помогает представить конечную точку или место завершения пути.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39400" y="3935983"/>
            <a:ext cx="47913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после финала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The story ended in disappointment слово disappointment обозначает состояние или чувство после финала. Именно поэтому end in удобно для рассказа о результате, а не о способе завершения.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27894"/>
            <a:ext cx="9144000" cy="22145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End in: примеры в контексте
</a:t>
            </a:r>
            <a:endParaRPr lang="en-US" sz="2212" dirty="0"/>
          </a:p>
        </p:txBody>
      </p:sp>
      <p:sp>
        <p:nvSpPr>
          <p:cNvPr id="13" name="Text 2"/>
          <p:cNvSpPr txBox="1"/>
          <p:nvPr/>
        </p:nvSpPr>
        <p:spPr>
          <a:xfrm>
            <a:off x="277809" y="166675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Шутка и смех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joke ended in laughter: шутка вызвала смех и привела к весёлому финалу. Такая фраза показывает положительный результат события и хорошо запоминается через эмоцию.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126384" y="2417968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 и тишина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test ended in silence: после теста наступила тишина. Здесь end in помогает описать итоговую атмосферу, а не само действие выполнения задания.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654138" y="241572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и дождь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trip ended in rain: поездка завершилась дождём. Этот пример показывает, что end in часто используется, когда итогом становится состояние, погода или событие в конце пути.
</a:t>
            </a:r>
            <a:endParaRPr lang="en-US" sz="1039" dirty="0"/>
          </a:p>
        </p:txBody>
      </p:sp>
      <p:sp>
        <p:nvSpPr>
          <p:cNvPr id="16" name="Text 5"/>
          <p:cNvSpPr txBox="1"/>
          <p:nvPr/>
        </p:nvSpPr>
        <p:spPr>
          <a:xfrm>
            <a:off x="5244325" y="99269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и мир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Their argument ended in peace: спор закончился спокойно, без продолжения конфликта. Конструкция подчёркивает результат разговора и подходит для описания мирного финала.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747" y="723075"/>
            <a:ext cx="4217606" cy="4420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56787" y="988525"/>
            <a:ext cx="4209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End with + существительное или герундий описывает то, что стоит в самом конце. Это может быть последняя часть истории, урока, выступления, песни или списка.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1015719" y="2416300"/>
            <a:ext cx="4209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стоит в конце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предложениях с end with часто важно именно завершение: оно задаёт последний элемент и помогает точно представить конец текста, действия или события.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00106" y="3824907"/>
            <a:ext cx="4209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Ближайший перевод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По-русски это обычно передаётся как «заканчиваться чем-то». Такой перевод помогает не путать end with с конструкциями, где речь идёт о результате или неожиданном исходе.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End with: базовое значение
</a:t>
            </a:r>
            <a:endParaRPr lang="en-US" sz="22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50" y="1727053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0075" y="1740703"/>
            <a:ext cx="249000" cy="2213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3276" y="3135466"/>
            <a:ext cx="189000" cy="252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52513" y="3135466"/>
            <a:ext cx="244125" cy="252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сочетания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463788" y="168151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 и песня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фильма может звучать песня. Такая деталь показывает, что end with связывает событие с последним видимым или слышимым элементом.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989513" y="1681333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и 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может завершаться коротким тестом. Здесь end with помогает назвать финальную часть занятия, которая идёт после основной работы.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4627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и решение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Совещание иногда заканчивается голосованием. Эта модель показывает, что end with удобно использовать, когда нужно указать последний шаг или решение.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49895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сочетания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разговоре, выступлении или поздравлении финал может быть улыбкой, аплодисментами или вопросом. Такие устойчивые сочетания особенно полезны для запоминания.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с благодарностью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начинается с вежливого обращения и заканчивается благодарностью. Такая концовка звучит тепло и естественно, поэтому смысл end with легко запомнить через короткий пример из обычной переписки.
</a:t>
            </a:r>
            <a:endParaRPr lang="en-US" sz="1091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с ярким финалом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может строиться спокойно, а завершаться ярким ритмом. Здесь end with показывает последнюю часть, которая слышна в самом конце и оставляет сильное впечатление.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с шуткой
</a:t>
            </a:r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или выступление часто заканчиваются шуткой, чтобы слушатели запомнили финал. В таком случае end with подчёркивает именно последний элемент, а не общий результат события.
</a:t>
            </a:r>
            <a:endParaRPr lang="en-US" sz="1092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End with: примеры и коллокации
</a:t>
            </a:r>
            <a:endParaRPr lang="en-US" sz="20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End up: неожиданный результат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985999" y="1681337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итог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End up показывает итог, который появился не по плану. После него часто стоит V-ing, место или состояние, поэтому конструкция помогает передать неожиданный поворот событий в одном коротком выражении.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34574" y="2432550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переводится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русском языке её удобно переводить как «в итоге оказаться» или «в конце концов сделать». Такой перевод помогает понять не только смысл, но и оттенок непредсказуемости.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949149" y="100727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оттенок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запомнить: end up не сообщает просто о финале, а подчёркивает, что всё сложилось иначе, чем ожидалось. Именно поэтому она часто встречается в рассказах и повседневной речи.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End up: когда итог не планировали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Планируем идти пешком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был простым: пойти пешком, потому что дорога казалась удобной и быстрой. В начале всё выглядело предсказуемо, и никто не ожидал смены решения.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73864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или обстоятельства меняют ситуацию, и приходится выбрать другой путь. Здесь появляется end up: мы не просто идём, а в итоге садимся в автобус или остаёмся дома.
</a:t>
            </a:r>
            <a:endParaRPr lang="en-US" sz="1136" dirty="0"/>
          </a:p>
        </p:txBody>
      </p:sp>
      <p:sp>
        <p:nvSpPr>
          <p:cNvPr id="12" name="Text 4"/>
          <p:cNvSpPr txBox="1"/>
          <p:nvPr/>
        </p:nvSpPr>
        <p:spPr>
          <a:xfrm>
            <a:off x="5967739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финал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показывает, что результат был не запланирован. Это и есть типичная роль end up: подчеркнуть, как событие завершилось на самом деле, а не как хотелось сначала.
</a:t>
            </a:r>
            <a:endParaRPr lang="en-US" sz="113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388302"/>
            <a:ext cx="4014300" cy="9091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конструкции: быстрый контраст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увидеть, чем отличаются три конструкции: одна говорит о результате, другая — о последней части, третья — о неожиданном исходе.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каждой конструкции нужен свой тип слова, а значение меняется от результата к финальному элементу и неожиданному исходу.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 по фразовым конструкциям
</a:t>
            </a:r>
            <a:endParaRPr lang="en-US" sz="66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000" y="1130466"/>
            <a:ext cx="8784000" cy="198931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Шпаргалка по форме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36350" y="37379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помогает быстро выбрать нужную форму после конструкции и не смешивать значение с грамматикой.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600" y="3386250"/>
            <a:ext cx="8784000" cy="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 по фразовым конструкциям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3217394" y="37388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помнить модель, легче строить предложения без ошибок и сразу понимать, какая конструкция подходит по смыслу.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1: путаница значений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38975" y="1651474"/>
            <a:ext cx="24117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end in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речь идёт о результате, выбирают end in. Например, событие может закончиться успехом, дождём или проблемой — здесь важен именно итог, а не последняя деталь рассказа.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66129" y="1655763"/>
            <a:ext cx="24117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end with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назвать последнюю часть, используют end with. Так можно описать, чем завершается история, урок, песня или письмо, то есть что слышно или видно в финале.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911667" y="1657074"/>
            <a:ext cx="24117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 смысл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Сравнивайте смысл, а не только слово «конец». В одном случае это результат, в другом — финальный элемент. Такое различие особенно заметно в коротких школьных примерах.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2 и 3: форма после конструкции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56787" y="988525"/>
            <a:ext cx="4209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после end up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end up часто нужен глагол с окончанием -ing, если речь о действии. Поэтому правильно говорить end up going, end up waiting или end up staying.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015719" y="2416300"/>
            <a:ext cx="4209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ставим to-infinitive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Неправильный вариант end up to go звучит неестественно, потому что после этой конструкции не используется to-infinitive. Проверяйте форму сразу после слова up.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738681" y="3826475"/>
            <a:ext cx="4209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слово после конструкции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end in и end with обычно стоит существительное или словосочетание. Если пропустить нужное слово или выбрать неверную форму, смысл предложения станет неточным.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Упражнение 1: вставь нужное слово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39413" y="1674750"/>
            <a:ext cx="47913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предложение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1) The trip ended ___ a storm. Подходит end in, потому что речь идёт о результате поездки. Здесь важно увидеть итог события, а не его последнюю часть.
</a:t>
            </a:r>
            <a:endParaRPr lang="en-US" sz="1086" dirty="0"/>
          </a:p>
        </p:txBody>
      </p:sp>
      <p:sp>
        <p:nvSpPr>
          <p:cNvPr id="11" name="Text 3"/>
          <p:cNvSpPr txBox="1"/>
          <p:nvPr/>
        </p:nvSpPr>
        <p:spPr>
          <a:xfrm>
            <a:off x="839450" y="2506614"/>
            <a:ext cx="47913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предложение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2) The story ends ___ a happy song. Здесь нужно end with: история завершается конкретным элементом — песней, которая звучит в конце.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839400" y="3348023"/>
            <a:ext cx="47913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предложение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3) We ended up ___ late. После end up подходит being, потому что конструкция показывает состояние или итог, к которому всё привело.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839450" y="4189448"/>
            <a:ext cx="47913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Четвёртое предложение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4) The road ends ___ the lake. В этом случае подходит at: дорога заканчивается у озера, то есть указывает на место завершения.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Упражнение 2: выбери вариант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7809" y="166675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 1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1) ended in a medal — правильно, потому что речь о результате соревнования. Medal — это итог, а не последняя деталь.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126384" y="2417968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 2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2) ended up going — правильно, потому что после end up нужен -ing. Вариант to go здесь не подходит.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244325" y="99269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 3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3) ended with a question — правильно, потому что вопрос стоит в конце текста. Это финальный элемент, а не итог.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654138" y="241572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 4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4) ended up at school — правильно, потому что end up может указывать на место, где человек оказался в конце.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Упражнение 3: соедини смысл и фразу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7250" y="1650400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end in success показывает результат: всё завершилось удачно. Здесь важен именно итог события, а не то, как именно оно было построено.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723964" y="1655764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end with a joke означает, что в конце появляется шутка. Это последняя часть текста, песни или речи, то есть финальный элемент.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22665" y="1657076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итог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end up in the wrong room передаёт неожиданный итог. Никто не планировал попасть не туда, но именно так всё закончилось.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21356" y="1660251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Плохой финал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end in tears описывает плохой финал. Конструкция сообщает, к чему привело событие, и подчёркивает его печальный результат.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главное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легко различать три конструкции: end in говорит о результате, end with — о последней части, а end up — о неожиданном финале. Чем больше сравнения и практики, тем меньше путаницы.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2026-07-25T15:51:37Z</dcterms:created>
  <dcterms:modified xsi:type="dcterms:W3CDTF">2026-07-25T15:51:37Z</dcterms:modified>
</cp:coreProperties>
</file>