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Связи, которые организуют жизнь общества и поведение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 показывают, как люди взаимодействуют в семье, школе, экономике, политике и культуре. Через них можно понять устройство общества и увидеть разницу между личным общением и социальными связями.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общественных отношений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устойчивы и повторяются: это не случайный контакт, а связь, которая сохраняется во времени и становится частью повседневной жизни группы, коллектива или 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отношения социально значимы: они помогают людям учиться, трудиться, управлять, общаться и защищать свои права, то есть удовлетворять важные общественные потребности.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них влияют нормы, ожидания окружающих и общественный контроль. Когда меняются экономика, технологии или культура, меняются и сами формы взаимодействия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потребности к устойчивым общественным связям
</a:t>
            </a:r>
            <a:endParaRPr lang="en-US" sz="230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совместная деятельность превращается в общественные отношения и социальные институты.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624" y="1406675"/>
            <a:ext cx="4325501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общественных отношений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ключевые сферы общественной жизни и какие нормы в них действуют.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одновременно включён в несколько сфер, поэтому общественные отношения взаимосвязаны и не существуют изолированно.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Обществознание: основные сферы общества и общественные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человека в обществе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Статус: кто я в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статус показывает место человека в семье, классе или обществе. Он может быть предписанным или достигнутым, поэтому часть статусов человек получает, а часть формирует своими поступками.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Роль: как от меня ожидают действовать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связана с ожиданиями окружающих. Один и тот же человек одновременно выступает учеником, другом, сыном или дочерью, гражданином и участником команды, что нередко создаёт ролевые противоречия.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общественной жизни и их взаимосвязь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сфера имеет собственные задачи, но в реальной жизни они действуют одновременно и постоянно пересекаются.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одной сфере быстро отражаются в других, поэтому общество нужно рассматривать как единую систему.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обществознанию, 10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7375" y="1615350"/>
            <a:ext cx="221100" cy="221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нормы регулируют поведение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 привычные модели поведения, которые передаются из поколения в поколение и помогают людям ориентироваться в знакомых ситуациях без постоянных объяснений.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предписания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Опираются на веру и традицию, регулируя поведение верующих в быту и общении. Они формируют особый порядок жизни общины и систему ценностей.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нормы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Действуют внутри организаций, школьных объединений и профессиональных сообществ. Они помогают согласовать совместную работу и поддерживать дисциплину.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поступки как добрые или недопустимые. Её поддерживают одобрение, осуждение и внутренняя совесть человека, а не государственное принуждение.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общеобязательные правила, за нарушение которых наступает юридическая ответственность. Оно делает отношения более предсказуемыми и защищает права участников.
</a:t>
            </a:r>
            <a:endParaRPr lang="en-US" sz="8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обществу нужны институты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государство, право, экономика, религия и наука организуют устойчивые формы совместной жизни. Они передают опыт, нормы и ценности, без которых общество быстро теряет целостность.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распределяют обязанности и ресурсы, обеспечивают управление, контроль поведения и защиту прав. Благодаря им общественные отношения становятся предсказуемыми, а взаимодействие людей — более согласованным.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институты общество воспроизводит само себя: новые поколения усваивают правила жизни, получают знания и включаются в существующие социальные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социальных конфликтов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конфликт нередко начинается с обиды, соперничества или неясного распределения обязанностей между участниками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дефицит ресурсов и разрыв интересов, тем выше риск напряжённости; поэтому спор важно переводить в переговоры.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обществознанию, 10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противоречия к решению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урегулирования конфликта: от выявления разногласий до достижения и закрепления договорённости.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первая среда общественных отношений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видит, как распределяются обязанности, как проявляются уважение и забота, как решаются повседневные вопросы и согласуются интересы разных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усваиваются язык, нормы общения и представления о взаимной ответственности; поэтому семья одновременно поддерживает эмоционально и вводит человека в общественную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Индивид, группа и общество: различия понятий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Обществознание, тема «Общественные отношения»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уровней социального бытия помогает не путать личность, объединение людей и общество как систему.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 действует в составе групп, а группы существуют внутри общества; все три уровня связаны, но не тождественны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и неравенство
</a:t>
            </a:r>
            <a:endParaRPr lang="en-US" sz="286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стратификация выражается в различиях доходов, власти, образования и престижа, из-за которых люди получают неодинаковые возможности для выбора жизненного пути.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заметно в доступе к качественному обучению, культурным ресурсам, медицинской помощи и современным навыкам, нужным для успешной самореализации.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положение человека влияют профессия, место жительства, семейные ресурсы и умение использовать новые технологии, поэтому стартовые условия бывают очень разными.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неравенство не отменяет развития: стремление преодолеть ограничения часто подталкивает к учёбе, труду, повышению квалификации и социальной мобильности.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социальной мобильности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важны не только оценки, но и участие в проектах, умение работать в команде и готовность учиться новому.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усилие усиливает мобильность, но её реальный уровень заметно зависит от среды и доступных социальных возможностей.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«Социальная мобильность»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 системе общественных отношений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позволяет людям согласовывать действия, передавать знания и строить доверие. Без точного обмена информацией совместная жизнь в классе, семье и обществе становится менее устойчивой.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общения используются речь, письменные сообщения, жесты и цифровые сервисы. Важно не только передавать сведения, но и учитывать правила вежливости, ясность формулировок и ответственность за слова.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фактов, слухи и агрессивный тон разрушают взаимопонимание, тогда как уважительный диалог помогает предотвращать споры и укрепляет общественные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социализации к гражданскому участию
</a:t>
            </a:r>
            <a:endParaRPr lang="en-US" sz="2924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усвоение норм и обязанностей приводит к активному участию в жизни коллектива и местного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 в цифровую эпоху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сделала общение быстрее и доступнее: школьники учатся, обмениваются материалами и участвуют в обсуждениях вне зависимости от времени и расстояния.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усилились риски кибербуллинга, фейков и утечки данных, поэтому особенно важны медиаграмотность, критическое мышление и осторожность при публикации личной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 негативные формы взаимодействия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формы отношений укрепляют коллектив, а какие требуют контроля и урегулирования.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 сотрудничество и солидарность; конкуренция полезна при соблюдении правил, а конфликт и девиация требуют своевременного реагирования.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Обществознание, тема «Общественные отношения»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отношения: почему они важны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 связывают людей в единую систему, делают возможными совместную жизнь, труд и развитие, а их качество определяет устойчивость общества и перспективы личности.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2026-05-25T10:55:10Z</dcterms:created>
  <dcterms:modified xsi:type="dcterms:W3CDTF">2026-05-25T10:55:10Z</dcterms:modified>
</cp:coreProperties>
</file>