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существования биосферы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подчиняется общим законам обмена веществ и энергии.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идея Вернадского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не просто «сфера жизни», а целостная оболочка Земли, где живая и неживая природа непрерывно взаимодействуют. Представление о ней связано с именем В. И. Вернадского, который показал роль живых организмов в преобразовании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масштабы биосферы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пределе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жизни обнаружены в глубоководных впадинах океана и в верхних слоях тропосферы. Это показывает, что организмы способны существовать в очень разных, но не беспредельных условиях среды.
</a:t>
            </a:r>
            <a:endParaRPr lang="en-US" sz="873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биомассы больше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живых организмов сосредоточена в почве, лесах, прибрежных водах и верхнем освещённом слое океана. Именно здесь сочетаются свет, влага, кислород и доступные питательные вещества.
</a:t>
            </a:r>
            <a:endParaRPr lang="en-US" sz="851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жизни сдерживают экстремальные температуры, высокое давление, засоление, дефицит воды и недостаток света. Поэтому биота Земли распределена очень неравномерно и зависит от природной зоны.
</a:t>
            </a:r>
            <a:endParaRPr lang="en-US" sz="833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географических поясах состав сообществ заметно меняется. Тропики, умеренные широты и полярные области отличаются условиями жизни, а значит, и набором видов, приспособленных к ним.
</a:t>
            </a:r>
            <a:endParaRPr lang="en-US" sz="872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планету целиком, но её живое содержание сосредоточено в тонком, крайне уязвимом слое. Поэтому даже локальные изменения среды могут иметь широкий экологический эффект.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меняют состав воздуха, прежде всего благодаря фотосинтезу. Зелёные растения и водоросли поглощают углекислый газ и выделяют кислород, поддерживая дыхание большинства живых существ.
</a:t>
            </a:r>
            <a:endParaRPr lang="en-US" sz="866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водной среде организмы не только потребляют растворённые вещества, но и влияют на химический состав воды. Планктон, бактерии и водоросли участвуют в круговоротах, определяющих свойства океанов и пресных вод.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грибы и почвенные животные разлагают органические остатки и возвращают элементы в доступную форму. Благодаря этому формируется гумус и сохраняется плодородие почвенного покрова.
</a:t>
            </a:r>
            <a:endParaRPr lang="en-US" sz="894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моря и почвы выглядят такими, какими мы их знаем, именно потому, что их постоянно преобразует живое вещество. Внешний вид планеты — результат длительной деятельности организмов.
</a:t>
            </a:r>
            <a:endParaRPr lang="en-US" sz="877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как главный преобразователь планеты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биосфере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 возвращается в круговорот полностью: при каждом переходе часть рассеивается в виде тепла, поэтому экосистемы нуждаются в постоянном притоке солнечной энергии.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доступной энергии. Поэтому пищевые цепи обычно короткие, а роль продуцентов в экосистемах решающая.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учебному материалу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как условие жизни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переходит в атмосферу с поверхности океанов, рек, почв и растений. Этот процесс переносит тепло и запускает дальнейшее перемещение влаги в системе Земли.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Осадки и сток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 снег возвращают воду на сушу и в океан. Часть влаги уходит в подземные воды, часть движется по поверхности, питая реки и водоёмы.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Конденсация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охлаждается в атмосфере и образует облака. Так происходит накопление влаги, которая затем становится источником осадков.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Влияние биоты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усиливают испарение и поддерживают влажность воздуха. При уничтожении растительности влагооборот ослабевает, а риск засух и перегрева территории возрастает.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 биосфере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пути перемещения углерода между атмосферой, живыми организмами, почвой и океаном.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азота и фосфора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из 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азота в воздухе очень много, в молекулярной форме он почти недоступен большинству организмов. Поэтому решающую роль играют азотфиксирующие бактерии, переводящие его в усвояемые соединения.
</a:t>
            </a:r>
            <a:endParaRPr lang="en-US" sz="122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 живые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соединения азота растения используют для синтеза белков и нуклеиновых кислот. Затем элемент передаётся по цепям питания животным и микроорганизмам, поддерживая рост и обмен веществ.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из пород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поступает в биосферу главным образом при выветривании горных пород. Он почти не участвует в газовой фазе, поэтому его круговорот тесно связан с почвами и поверхностными водами.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или избыток азота и фосфора быстро отражается на продуктивности экосистем. Именно поэтому эти элементы часто становятся ограничивающим фактором роста растений и развития сообществ.
</a:t>
            </a:r>
            <a:endParaRPr lang="en-US" sz="11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биогенных циклов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где накапливается элемент, как он переходит между формами и почему каждый цикл жизненно важен для 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азот, фосфор и сера отличаются резервуарами и путями перехода, но все они поддерживают обмен веществ и продуктивность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биогеохимических циклов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видов много, экосистема легче переносит засуху и колебания температуры. Одни растения замедляют испарение, другие быстрее восстанавливаются после стресса, и сообщество сохраняет работоспособность даже при неблагоприятных условиях.
</a:t>
            </a:r>
            <a:endParaRPr lang="en-US" sz="853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засухи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функциональные группы организмов работают как единая система. Продуценты создают органическое вещество, консументы регулируют численность видов, а редуценты возвращают элементы в круговорот, поддерживая устойчивость всей экосистемы.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 почвы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даже одного вида может изменить пищевые связи и вызвать цепные последствия. В редких или охраняемых экосистемах это особенно заметно, поэтому сохранение природных территорий имеет не только эстетическое, но и экологическое значение.
</a:t>
            </a:r>
            <a:endParaRPr lang="en-US" sz="856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 исчезает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условие устойчивости
</a:t>
            </a:r>
            <a:endParaRPr lang="en-US" sz="3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 на Земле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растения формируют почти весь запас живого вещества суши, тогда как животные составляют лишь малую долю общей биомассы.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 показывает ведущую роль суши и фотосинтезирующих организмов в поддержании жизни планеты.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оценок глобальной биомассы (Bar-On, Phillips, Milo, 2018)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живой интерфейс суши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населена корнями растений, бактериями, грибами, простейшими, червями и насекомыми. Здесь живые организмы постоянно взаимодействуют с минеральной основой и участвуют в обмене веществ.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и плодородие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разложении опада и отмерших остатков образуется гумус. Он удерживает воду, связывает минеральные вещества и делает почву более плодородной для растений и почвенной биоты.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Структура, влажность, аэрация и химический состав почвы определяют, какие виды могут в ней существовать. Даже небольшие изменения этих параметров заметно влияют на рост растений.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оболочек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соединяет литосферу, гидросферу и биоту в единый обменный контур. Через нее вода, соли и органические вещества непрерывно переходят из одного звена природной системы в другое.
</a:t>
            </a:r>
            <a:endParaRPr lang="en-US" sz="8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 обратные связи в биосфере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сохраняет относительное равновесие не за счет неподвижности, а благодаря постоянному взаимодействию живых организмов и среды. Любое отклонение запускает механизмы, возвращающие систему к более устойчивому состоянию.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Ограничители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численность вида быстро возрастает, ее сдерживают нехватка пищи, воды и пространства, а также хищники, паразиты и болезни. Это предотвращает бесконтрольное увеличение популяций.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колебаний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Фотосинтез, дыхание, разложение и перенос веществ между средами уменьшают резкие изменения состава атмосферы, воды и почв. Благодаря этому экосистемы остаются функционально устойчивыми.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состоянию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слишком сильном воздействии система не всегда возвращается к прежнему виду. Она может сформировать другое устойчивое сообщество, приспособленное к изменившимся условиям среды.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нарушения к зрелому сообществу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экологической сукцессии и последовательную смену сообществ после нарушения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 и работа промышленности увеличивают содержание парниковых газов в атмосфере. Это усиливает климатические изменения и влияет на режим осадков, температуру и частоту экстремальных явлений.
</a:t>
            </a:r>
            <a:endParaRPr lang="en-US" sz="866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 и почвы загрязняются выбросами, стоками и отходами. Токсичные вещества накапливаются в экосистемах, ухудшая состояние организмов и снижая их жизнеспособность.
</a:t>
            </a:r>
            <a:endParaRPr lang="en-US" sz="928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земель, добыча полезных ископаемых и застройка сокращают площадь природных местообитаний. Из-за этого виды теряют кормовую базу, укрытия и пути миграции.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изъятие воды, древесины, рыбы и других ресурсов нарушает естественное восстановление природных систем. В результате экосистемы теряют способность быстро компенсировать ущерб.
</a:t>
            </a:r>
            <a:endParaRPr lang="en-US" sz="877" dirty="0"/>
          </a:p>
        </p:txBody>
      </p:sp>
      <p:sp>
        <p:nvSpPr>
          <p:cNvPr id="14" name="Text 5"/>
          <p:cNvSpPr txBox="1"/>
          <p:nvPr/>
        </p:nvSpPr>
        <p:spPr>
          <a:xfrm>
            <a:off x="662325" y="3600825"/>
            <a:ext cx="8069700" cy="7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 городские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последствия сосредоточены в крупных городах, сельскохозяйственных районах и промышленных центрах. Здесь особенно ясно проявляются загрязнение, уплотнение почв и фрагментация природных территорий.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давление на биосферу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деградации экосистем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факторы меньшего масштаба могут резко усиливаться вместе: фрагментация местообитаний облегчает проникновение инвазивных видов и снижает устойчивость сообществ.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разрушением местообитаний, а климат, загрязнение и эксплуатация ресурсов усиливают его последствия.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IPBES, UNEP и национальных экологических обзоров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28848"/>
            <a:ext cx="3812100" cy="19565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меры сохранения биосферы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практических мер показывает, как локальные действия снижают нагрузку на экосистемы и поддерживают природное равновесие.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выше там, где меры сочетаются: восстановление природных связей, снижение загрязнения и охрана ключевых территорий взаимно усиливают друг друга.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мер природопользования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видят биосферу из космоса и с земли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наблюдения уточняют спутниковые оценки: исследователи считают виды, измеряют влажность и кислотность почв, анализируют качество воды и состояние растительных сообществ. Именно сочетание двух подходов дает надежный научный вывод о состоянии экосистем.
</a:t>
            </a:r>
            <a:endParaRPr lang="en-US" sz="759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станции проверяют картину на месте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космоса видно то, что трудно заметить с земли: сокращение лесов, таяние ледников, распространение пожаров и изменения температуры поверхности океана. Такие данные помогают сравнивать огромные территории и отслеживать динамику природных процессов во времени.
</a:t>
            </a:r>
            <a:endParaRPr lang="en-US" sz="769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фиксируют изменения за сезон и десятилетие
</a:t>
            </a:r>
            <a:endParaRPr lang="en-US" sz="9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Закономерности, объединяющие биосферу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живет за счет солнечного света, который улавливают продуценты. Именно он запускает фотосинтез и обеспечивает переход энергии по трофическим цепям.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постоянно переходят из живой материи в неживую и обратно. Благодаря круговоротам углерода, азота, воды и других веществ система не исчерпывает себя.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выполняют разные функции: создают органическое вещество, регулируют численность организмов и разлагают остатки. Чем богаче сообщество, тем выше его устойчивость.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 ограничивают резкие колебания численности и состава среды. Однако устойчивость биосферы не абсолютна и снижается при разрушении местообитаний и сильном антропогенном давлении.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система, которую мы меняем и от которой зависим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единая живая система Земли, где вещества, энергия и жизнь образуют неразрывную связь. Понимание этих закономерностей помогает беречь природу и принимать ответственные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2026-06-01T23:58:58Z</dcterms:created>
  <dcterms:modified xsi:type="dcterms:W3CDTF">2026-06-01T23:58:58Z</dcterms:modified>
</cp:coreProperties>
</file>