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jpe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jpe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8488" y="238187"/>
            <a:ext cx="4274529" cy="47065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90602" y="1394505"/>
            <a:ext cx="314128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7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обзор: размножение и расселение цветковых растений
</a:t>
            </a:r>
            <a:endParaRPr lang="en-US" sz="2317" dirty="0"/>
          </a:p>
        </p:txBody>
      </p:sp>
      <p:sp>
        <p:nvSpPr>
          <p:cNvPr id="7" name="Text 1"/>
          <p:cNvSpPr txBox="1"/>
          <p:nvPr/>
        </p:nvSpPr>
        <p:spPr>
          <a:xfrm>
            <a:off x="1290602" y="2914262"/>
            <a:ext cx="314128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Цветковые растения размножаются и расселяются для выживания и распространения.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0602" y="3767116"/>
            <a:ext cx="3141289" cy="444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439" y="194425"/>
            <a:ext cx="4302673" cy="472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7" y="358714"/>
            <a:ext cx="4024563" cy="130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и научный контекст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98337" y="1872267"/>
            <a:ext cx="4024563" cy="2156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Цветковые растения возникли около 130 миллионов лет назад. Благодаря разнообразным способам размножения и расселения они стали доминирующей группой на планете, играя ключевую роль в экологии и растениеводстве.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размножения цветковых растений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19125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происходит через цветки с образованием семян, что обеспечивает генетическое разнообразие в популяциях растений.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8615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Вегетативное размножение происходит с участием побегов, клубней или луковиц, позволяя быстро увеличивать число растений с одинаковым генетическим материалом.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0080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вид размножения имеет свои преимущества: половое способствует адаптации, а вегетативное — быстрому заселению новых территорий.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98" y="1415989"/>
            <a:ext cx="2335787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цветка и его функции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580479" y="1546751"/>
            <a:ext cx="4852200" cy="13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цветка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 состоит из чашелистиков, защищающих бутоны, лепестков, тычинок, производящих пыльцу, и пестика с завязью, где формируются семена. Все части взаимосвязаны для успешного размножения.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580479" y="3279686"/>
            <a:ext cx="4852219" cy="13388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лепестков и опылителей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Яркая окраска и аромат лепестков служат сигналом для привлечения животных-опылителей, что значительно повышает эффективность переноса пыльцы между растениями.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Опыление: начало пути семени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98337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— это процесс переноса пыльцы с тычинок на рыльце пестика, необходимый для оплодотворения и завязывания семян.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8337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Перекрестное опыление между разными растениями способствует появлению новых комбинаций признаков и повышает устойчивость к факторам среды.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571999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Самоопыление происходит внутри одного растения и гарантирует получение потомства, но снижает генетическое разнообразие.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571999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способы опыления влияют на разнообразие и выживаемость растений в их естественной среде.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290793"/>
            <a:ext cx="2689325" cy="14024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562" y="1290793"/>
            <a:ext cx="2689325" cy="14024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33205" y="1290793"/>
            <a:ext cx="2689325" cy="140244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7022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Пчёлы: главные трудяги опыления
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670225" y="3327800"/>
            <a:ext cx="21600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собирают нектар и пыльцу, перенося пыльцу с цветка на цветок, способствуя опылению. Их активность обеспечивает успешное размножение многих культурных и лесных растений.
</a:t>
            </a:r>
            <a:endParaRPr lang="en-US" sz="1163" dirty="0"/>
          </a:p>
        </p:txBody>
      </p:sp>
      <p:sp>
        <p:nvSpPr>
          <p:cNvPr id="14" name="Text 2"/>
          <p:cNvSpPr txBox="1"/>
          <p:nvPr/>
        </p:nvSpPr>
        <p:spPr>
          <a:xfrm>
            <a:off x="353934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Бабочки и их роль в опыливании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3539343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Бабочки привлекаются яркими цветами и запахами. Их длинный хоботок позволяет добывать нектар из глубоко расположенных цветков, распространяя пыльцу между растениями.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6407595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опылители: жуки, птицы и летучие мыши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6407595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Жуки опыляют низкорослые цветковые, птицы — экзотические растения, а летучие мыши переносят пыльцу ночью. Каждый опылитель играет уникальную роль в экосистеме.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как главные опылители цветков
</a:t>
            </a:r>
            <a:endParaRPr lang="en-US" sz="2400" dirty="0"/>
          </a:p>
        </p:txBody>
      </p:sp>
      <p:sp>
        <p:nvSpPr>
          <p:cNvPr id="19" name="Text 7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8" y="2055822"/>
            <a:ext cx="900000" cy="90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9779" y="2055822"/>
            <a:ext cx="900000" cy="90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04867" y="3634590"/>
            <a:ext cx="787500" cy="90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Ветроопыление: особенности и примеры
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1664415" y="2145822"/>
            <a:ext cx="2448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Невзрачные цветки
</a:t>
            </a:r>
            <a:pPr algn="l" indent="0" marL="0">
              <a:lnSpc>
                <a:spcPct val="100000"/>
              </a:lnSpc>
              <a:buNone/>
            </a:pPr>
            <a:r>
              <a:rPr lang="en-US" sz="10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 ветроопылением имеют непривлекательные цветки без запаха и нектара, не зависящие от животных.
</a:t>
            </a:r>
            <a:endParaRPr lang="en-US" sz="1074" dirty="0"/>
          </a:p>
        </p:txBody>
      </p:sp>
      <p:sp>
        <p:nvSpPr>
          <p:cNvPr id="15" name="Text 2"/>
          <p:cNvSpPr txBox="1"/>
          <p:nvPr/>
        </p:nvSpPr>
        <p:spPr>
          <a:xfrm>
            <a:off x="6029247" y="2106372"/>
            <a:ext cx="24474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лёгкой пыльцы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выделяют большое количество мелкой и лёгкой пыльцы, которая легко распространяется ветром на большие расстояния.
</a:t>
            </a:r>
            <a:endParaRPr lang="en-US" sz="944" dirty="0"/>
          </a:p>
        </p:txBody>
      </p:sp>
      <p:sp>
        <p:nvSpPr>
          <p:cNvPr id="16" name="Text 3"/>
          <p:cNvSpPr txBox="1"/>
          <p:nvPr/>
        </p:nvSpPr>
        <p:spPr>
          <a:xfrm>
            <a:off x="3828084" y="3721441"/>
            <a:ext cx="24474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растения-ветроопылятели
</a:t>
            </a:r>
            <a:pPr algn="l" indent="0" marL="0">
              <a:lnSpc>
                <a:spcPct val="100000"/>
              </a:lnSpc>
              <a:buNone/>
            </a:pPr>
            <a:r>
              <a:rPr lang="en-US" sz="9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таких растений — берёза, рожь и кукуруза; их размножение зависит от погодных условий и направления ветра.
</a:t>
            </a:r>
            <a:endParaRPr lang="en-US" sz="995" dirty="0"/>
          </a:p>
        </p:txBody>
      </p:sp>
      <p:sp>
        <p:nvSpPr>
          <p:cNvPr id="17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700" y="1461278"/>
            <a:ext cx="2701332" cy="21921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9053" y="1461287"/>
            <a:ext cx="2672367" cy="219217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48928" y="1461287"/>
            <a:ext cx="2672367" cy="219217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семян и плодов у цветковых растений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95743" y="3807502"/>
            <a:ext cx="2678030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2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 как защитник семени
</a:t>
            </a:r>
            <a:pPr algn="l" indent="0" marL="0">
              <a:lnSpc>
                <a:spcPct val="100000"/>
              </a:lnSpc>
              <a:buNone/>
            </a:pPr>
            <a:r>
              <a:rPr lang="en-US" sz="952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опыления завязь цветка развивается в плод, который защищает семена и способствует их расселению в среде обитания.
</a:t>
            </a:r>
            <a:endParaRPr lang="en-US" sz="952" dirty="0"/>
          </a:p>
        </p:txBody>
      </p:sp>
      <p:sp>
        <p:nvSpPr>
          <p:cNvPr id="13" name="Text 3"/>
          <p:cNvSpPr txBox="1"/>
          <p:nvPr/>
        </p:nvSpPr>
        <p:spPr>
          <a:xfrm>
            <a:off x="3219053" y="3807502"/>
            <a:ext cx="2678030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— основа следующего поколения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плода формируются семена с зародышем и питательными веществами для успешного прорастания в благоприятных условиях.
</a:t>
            </a:r>
            <a:endParaRPr lang="en-US" sz="904" dirty="0"/>
          </a:p>
        </p:txBody>
      </p:sp>
      <p:sp>
        <p:nvSpPr>
          <p:cNvPr id="14" name="Text 4"/>
          <p:cNvSpPr txBox="1"/>
          <p:nvPr/>
        </p:nvSpPr>
        <p:spPr>
          <a:xfrm>
            <a:off x="6048929" y="3807502"/>
            <a:ext cx="2678030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плодов
</a:t>
            </a:r>
            <a:pPr algn="l" indent="0" marL="0">
              <a:lnSpc>
                <a:spcPct val="100000"/>
              </a:lnSpc>
              <a:buNone/>
            </a:pPr>
            <a:r>
              <a:rPr lang="en-US" sz="898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Примеры: яблоко — сочный плод с множеством семян, вишня — костянка, фасоль — боб, каждый из которых имеет особенности распространения.
</a:t>
            </a:r>
            <a:endParaRPr lang="en-US" sz="89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Вегетативное размножение: стратегии и примеры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Картофель размножается клубнями — подземными побегами, которые содержат запасы питательных веществ, обеспечивая выживание новых растений.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248693" y="1971674"/>
            <a:ext cx="2219400" cy="24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Луковицы, как у лука, обеспечивают быстрый рост новых растений из защитных чешуек, а земляника размножается усами, соединяющими материнское и новые растения.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127624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Ирисы распространяются за счет корневищ, что позволяет создавать густые заросли, повышая конкурентоспособность на территории.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Диаграмма: сравнение эффективности способов размножения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дает высокое генетическое разнообразие, что важно для адаптации к изменениям среды.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Вегетативное размножение обеспечивает большее число потомков за короткий срок, но снижает генетическую вариативность.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исследования растений, 2023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71" y="1425172"/>
            <a:ext cx="2335515" cy="33401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расселения семян цветковых растений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6356520" y="1576367"/>
            <a:ext cx="1964292" cy="2977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 человек в расселении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способствуют расселению, перенося семена на шерсти или поедая плоды. Человек одновременно распространяет семена специально и случайно, что влияет на распространение садовых и сельскохозяйственных культур.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489495" y="1576367"/>
            <a:ext cx="1964292" cy="2977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ветром и водой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растения используют ветер, чтобы распространять лёгкие семена на большие расстояния. Вода помогает переносить семена, когда растения растут возле водоёмов или в болотистой местности. Одуванчик и клён — типичные примеры ветрораспространения.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8337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Крылья на семенах клёна позволяют им долго парить в воздухе, увеличивая радиус распространения и шансы прорастания в новых местах.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57956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Ворсинки у семян одуванчика образуют «парашют», который помогает семенам плавно опускаться и легко переноситься ветром.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7703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Липкие или колючие оболочки репейника цепляются за шерсть животных, обеспечивая дальний перенос и распространение в различных экосистемах.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9420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Сочные плоды, например у вишни, привлекают животных, которые поедают плоды и затем разносят семена вместе с испражнениями на большие расстояния.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98337" y="358714"/>
            <a:ext cx="70875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семян к эффективному распространению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290793"/>
            <a:ext cx="2689325" cy="14024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562" y="1290793"/>
            <a:ext cx="2689325" cy="14024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33205" y="1290793"/>
            <a:ext cx="2689325" cy="140244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7022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Кульбаба и её лётные семена
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670225" y="3327800"/>
            <a:ext cx="21600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кульбабы снабжены лёгкими парашютами, которые ловит ветер. Благодаря этому растение способно распространяться на значительные расстояния, занимая новые территории после разрушений и смены ландшафта.
</a:t>
            </a:r>
            <a:endParaRPr lang="en-US" sz="1078" dirty="0"/>
          </a:p>
        </p:txBody>
      </p:sp>
      <p:sp>
        <p:nvSpPr>
          <p:cNvPr id="14" name="Text 2"/>
          <p:cNvSpPr txBox="1"/>
          <p:nvPr/>
        </p:nvSpPr>
        <p:spPr>
          <a:xfrm>
            <a:off x="353934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Лопух и его хитроумные «крючки»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3539343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Лопух использует липкие и колючие семенные коробочки, которые цепляются за шерсть зверей. Такой способ позволяет семенам перемещаться далеко от материнского растения, увеличивая ареал его обитания.
</a:t>
            </a:r>
            <a:endParaRPr lang="en-US" sz="1125" dirty="0"/>
          </a:p>
        </p:txBody>
      </p:sp>
      <p:sp>
        <p:nvSpPr>
          <p:cNvPr id="16" name="Text 4"/>
          <p:cNvSpPr txBox="1"/>
          <p:nvPr/>
        </p:nvSpPr>
        <p:spPr>
          <a:xfrm>
            <a:off x="6407595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Ореховые деревья и животные-садовники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6407595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Животные, собирая орехи на зиму, закапывают их в землю. Многие из них не находят все запасы, поэтому забытые орехи прорастают, что способствует расселению этих деревьев.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Успешные примеры расселения растений
</a:t>
            </a:r>
            <a:endParaRPr lang="en-US" sz="2400" dirty="0"/>
          </a:p>
        </p:txBody>
      </p:sp>
      <p:sp>
        <p:nvSpPr>
          <p:cNvPr id="19" name="Text 7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9161" y="1611696"/>
            <a:ext cx="4593324" cy="25330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расселения семян и их примеры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Разнообразные механизмы расселения помогают растениям осваивать разные среды, используя ветер, воду, животных и человека.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6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способов расселения обеспечивает растительным видам высокую приспособляемость и возможность колонизации различных экосистем.
</a:t>
            </a:r>
            <a:endParaRPr lang="en-US" sz="886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справочники и исследования по экологии растений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значение расселения растений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619125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Расселение семян помогает восстанавливать растительность после природных катастроф, поддерживая биологическое разнообразие и баланс в экосистемах.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43441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заселение новых территорий, что снижает конкуренцию между растениями за ограниченные ресурсы, такие как свет и вода.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75131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Укрепляет устойчивость пищевых цепей, поддерживая популяции насекомых, птиц и других животных, зависящих от растений.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700" y="1461278"/>
            <a:ext cx="2701332" cy="21921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9053" y="1461287"/>
            <a:ext cx="2672367" cy="219217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48928" y="1461287"/>
            <a:ext cx="2672367" cy="219217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 расселение растений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95743" y="3807502"/>
            <a:ext cx="2678030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8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Садоводство и интродукция видов
</a:t>
            </a:r>
            <a:pPr algn="l" indent="0" marL="0">
              <a:lnSpc>
                <a:spcPct val="100000"/>
              </a:lnSpc>
              <a:buNone/>
            </a:pPr>
            <a:r>
              <a:rPr lang="en-US" sz="818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активно выращивает новые виды растений в садах и парках, благодаря чему они распространяются за пределы естественных ареалов. Это изменяет местные экосистемы и биоразнообразие.
</a:t>
            </a:r>
            <a:endParaRPr lang="en-US" sz="818" dirty="0"/>
          </a:p>
        </p:txBody>
      </p:sp>
      <p:sp>
        <p:nvSpPr>
          <p:cNvPr id="13" name="Text 3"/>
          <p:cNvSpPr txBox="1"/>
          <p:nvPr/>
        </p:nvSpPr>
        <p:spPr>
          <a:xfrm>
            <a:off x="3219053" y="3807502"/>
            <a:ext cx="2678030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Случайное распространение через транспорт
</a:t>
            </a:r>
            <a:pPr algn="l" indent="0" marL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перевозке товаров и почвы семена могут непреднамеренно перемещаться. Так некоторые растения проникают в новые регионы, иногда становясь инвазионными и угрожая местным видам.
</a:t>
            </a:r>
            <a:endParaRPr lang="en-US" sz="829" dirty="0"/>
          </a:p>
        </p:txBody>
      </p:sp>
      <p:sp>
        <p:nvSpPr>
          <p:cNvPr id="14" name="Text 4"/>
          <p:cNvSpPr txBox="1"/>
          <p:nvPr/>
        </p:nvSpPr>
        <p:spPr>
          <a:xfrm>
            <a:off x="6048929" y="3807502"/>
            <a:ext cx="2678030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Земледелие и селекция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Выращивание сельскохозяйственных культур способствует расселению растений, специально отобранных для высокой урожайности и адаптированных к различным климатическим условиям.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Вредные последствия: инвазивные цветковые виды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98337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Борщевик Сосновского агрессивно захватывает территории, вытесняя местные растения и создавая опасность ожогов для человека из-за токсичных соков.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8337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Канадский золотарник конкурирует с коренными растениями за ресурсы, снижая биоразнообразие и изменяя структуру местных экосистем.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571999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Амброзия полыннолистная вызывает аллергию, быстро распространяется на полях и обочинах, нарушая сельскохозяйственные угодья и здоровье людей.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571999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инвазивных видов часто связано с человеческой деятельностью, что требует контролирующих мер для сохранения природных сообществ.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разнообразие и устойчивость растений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19125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способствует формированию новых генетических комбинаций, что увеличивает адаптивные возможности растений в меняющихся условиях.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8615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Перекрёстное опыление снижает риски распространения генетических дефектов и укрепляет резистентность к заболеваниям и вредителям.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0080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однообразие делает популяции уязвимыми к инфекциям и неблагоприятным факторам, увеличивая риск массового вымирания.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720" y="1415989"/>
            <a:ext cx="2424613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угрозы размножению и расселению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858685" y="1422797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Уменьшение численности опылителей, таких как пчёлы и бабочки, снижает эффективность опыления и плодоношения многих видов цветковых растений.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58685" y="3171582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лесов, загрязнение и климатические изменения разрушают естественную среду обитания, ограничивая возможности для расселения семян и выживания растений.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8465" y="238186"/>
            <a:ext cx="4274640" cy="4706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3650" y="1394500"/>
            <a:ext cx="3918300" cy="146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86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Сохраняем жизненные процессы цветковых растений
</a:t>
            </a:r>
            <a:endParaRPr lang="en-US" sz="2886" dirty="0"/>
          </a:p>
        </p:txBody>
      </p:sp>
      <p:sp>
        <p:nvSpPr>
          <p:cNvPr id="7" name="Text 1"/>
          <p:cNvSpPr txBox="1"/>
          <p:nvPr/>
        </p:nvSpPr>
        <p:spPr>
          <a:xfrm>
            <a:off x="513650" y="2993343"/>
            <a:ext cx="3918300" cy="70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расселение — ключевые процессы для поддержания биоразнообразия и устойчивости природы. Их охрана необходима для сохранения плодородия почв и баланса экосистем.
</a:t>
            </a:r>
            <a:endParaRPr lang="en-US" sz="128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2026-05-07T14:36:25Z</dcterms:created>
  <dcterms:modified xsi:type="dcterms:W3CDTF">2026-05-07T14:36:25Z</dcterms:modified>
</cp:coreProperties>
</file>