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животных: как части тела помогают жить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строение тела помогает животным выживать и двигаться?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свои особенности, связанные со средой обитания, способом движения и добычей пищи. Поэтому у рыб, птиц, насекомых и млекопитающих разные органы и покровы, но все они помогают жить и приспосабливаться к условиям.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устроены по-разному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части тела животных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покровы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чешуя, перья, шерсть или хитиновый покров защищают тело, уменьшают потери влаги и помогают сохранять форму. У разных групп покровы устроены по-разному, но выполняют сходные задачи.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усики, обоняние и осязание помогают животным замечать пищу, опасность и изменения вокруг. Чем сложнее условия жизни, тем важнее точная работа органов чувств.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двигают части тела, а опорные структуры удерживают его форму. У одних животных опору даёт скелет, у других — плотный покров или давление жидкости внутри тела.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многих животных делится на голову, туловище, конечности и иногда хвост. Такое строение удобно для движения, поиска пищи и защиты, особенно у активно передвигающихся видов.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кольчатых червей и насекомых тело состоит из повторяющихся частей — сегментов. Это облегчает движение и позволяет разным отделам выполнять свои функции более эффективно.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тела у животных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рыб, птиц, млекопитающих, насекомых и человека левая и правая половины тела похожи. Такое строение удобно для движения вперёд и помогает сохранять направление.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медуз и морских звёзд части тела расположены вокруг центра. Это позволяет им воспринимать раздражения и действовать в разных направлениях, не поворачивая тело целиком.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Несимметричное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губок нет чёткой симметрии. Их тело устроено проще, потому что они ведут прикреплённый образ жизни и не нуждаются в активном перемещении.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покровов тела у разных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по-разному защищают тело, сохраняют влагу и помогают поддерживать тепло или форму.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напрямую связаны с условиями жизни: они защищают тело и помогают приспосабливаться к воде, суше и воздуху.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зоологии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 зависят от формы тела, строения конечностей и силы мышц. У одних животных движение связано с лапами, у других — с плавниками, крыльями или вытянутым телом.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способ движения может встречаться у разных групп, но всегда поддерживается особым строением тела.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как опора и защита тела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рыб, земноводных, пресмыкающихся, птиц и млекопитающих есть внутренний скелет. Он поддерживает форму тела, защищает органы и помогает животному двигаться.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ракообразных роль опоры и защиты выполняет твёрдый хитиновый покров. Он ограничивает рост, поэтому таким животным приходится линять.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мышцами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костям или твёрдым покровам прикрепляются мышцы. Благодаря этому части тела могут сгибаться, выпрямляться и совершать точные движения.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Мягкотелые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червей твёрдого скелета нет. Форму их тела поддерживают мышцы и жидкость внутри тела, поэтому движение происходит за счёт сокращений тела.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не только удерживает тело, но и помогает переносить нагрузку при движении, защите и добывании пищи. Это важная часть приспособления к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движение животных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могут сокращаться и расслабляться, поэтому тело меняет положение. Именно так животные бегают, плывут, летят, ползут или прыгают.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 птицы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особенно сильны мышцы хвоста, которые помогают толкать тело вперёд в воде. У птиц мощные грудные мышцы обеспечивают взмах крыльев.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 бег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хорошо развиты мышцы конечностей, потому что они часто ходят, бегают или прыгают. Сила и выносливость зависят от их работы.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 ползание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червей движение создают кольцевые и продольные мышцы. Щетинки или слизь помогают цепляться за поверхность и передвигаться вперёд.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организме животного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органов пищеварения и дальнейшее использование питательных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56201"/>
            <a:ext cx="4392900" cy="20995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особенности разных групп животных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зависят от вида пищи и способа её обработки.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питание, тем сильнее различаются органы, которые добывают, измельчают и переваривают пищу.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дышат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 водных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вода проходит через жабры, и из неё извлекается растворённый кислород. Такой способ дыхания особенно удобен в воде, где воздух недоступен, а движение воды постоянно приносит свежий кислород.
</a:t>
            </a:r>
            <a:endParaRPr lang="en-US" sz="1127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у 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воздух поступает через дыхальца по бокам тела и по трубочкам-трахеям сразу доставляется к тканям. Поэтому им не нужна кровь для переноса кислорода по всему организму.
</a:t>
            </a:r>
            <a:endParaRPr lang="en-US" sz="124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 наземных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млекопитающие и многие другие наземные животные дышат лёгкими, которые получают кислород из воздуха. Такой орган помогает жить на суше, где дыхание через кожу было бы недостаточно эффективным.
</a:t>
            </a:r>
            <a:endParaRPr lang="en-US" sz="1087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смешанное 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могут дышать не только лёгкими, но и влажной кожей. Это особенно важно вблизи воды, где тонкая кожа помогает обмену газов и поддерживает жизнь животного в разных условиях.
</a:t>
            </a:r>
            <a:endParaRPr lang="en-US" sz="11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у основных групп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групп дыхание связано с водой, у других — с воздухом, а у земноводных сочетаются сразу два способа газообмена.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встречаются у большего числа групп, но у животных сохраняются и более специализированные варианты дыхания.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 перенос веществ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позвоночных кровь движется по сосудам и доставляет клеткам кислород, питательные вещества и продукты обмена. Это помогает органам работать согласованно и поддерживать жизнь всего организма.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птиц и 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и млекопитающих сердце четырёхкамерное, поэтому насыщенная кислородом кровь почти не смешивается с кровью, бедной кислородом. Такой механизм особенно эффективен при активном движении.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трахеи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кровеносная система незамкнутая, а кислород к тканям в основном поступает через трахеи. Поэтому кровь у них не выполняет такую же главную дыхательную роль, как у позвоночных.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14773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36523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618373"/>
            <a:ext cx="391500" cy="34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органы чувств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организмом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получает сигналы из окружающей среды и быстро передаёт команды мышцам и органам. Благодаря этому животное может двигаться, искать пищу и вовремя реагировать на опасность.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замечать движение, форму и расстояние до предметов. У животных, которые активно охотятся или быстро убегают, зрение часто развито особенно хорошо и помогает выживать.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узлы у беспозвоночных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беспозвоночных нет крупного мозга, но есть нервные узлы и цепочки, которые управляют движениями и простыми реакциями. Такая система достаточно надёжна для их образа жизни.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обоняние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обоняние позволяют находить пищу, узнавать сородичей и замечать врагов. У разных животных эти чувства развиты по-разному, в зависимости от среды обитания и образа жизни.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рыб есть боковая линия, а у насекомых — усики. Эти органы помогают ощущать колебания воды, движение воздуха и прикосновения, даже когда зрение развито слабее.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у 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защищаются по-разному: одни прячутся за твёрдыми покровами, другие используют иглы, слизь, яд или маскировку.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бывает пассивной и активной: одни признаки отпугивают врага заранее, другие помогают быстро спастись в опасной ситуации.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разным средам обитания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предъявляет свои требования: одни животные должны хорошо плавать, другие — бегать, летать или прокладывать ходы в почве.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животного зависит не от одного признака, а от их удачного сочетания для конкретной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среды к приспособленному телу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условия жизни формируют особенности строения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необычного строения тела животных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помогает жирафу доставать листья с высоких деревьев, где меньше конкурентов. Такое строение тела связано с питанием и позволяет использовать корм, недоступный многим другим животным.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Роющие лапы крота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передние лапы крота приспособлены к жизни под землёй: ими удобно раздвигать почву и строить ходы. Слабое зрение при этом не мешает ему ориентироваться в норах.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Струйное движение кальмара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 движется благодаря выбросу воды из тела, а щупальца помогают захватывать добычу. Такое строение удобно для быстрого передвижения и защиты в морской среде.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летучей мыши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летучей мыши образованы кожистой перепонкой между удлинёнными пальцами. Это даёт животному возможность летать, маневрировать в воздухе и охотиться в сумерках.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сильнее всего определяют, какими будут органы и покровы животных.
</a:t>
            </a:r>
            <a:endParaRPr lang="en-US" sz="1617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рассмотрели именно столько основных условий жизни, которые особенно заметно влияют на строение тела: воду, сушу, воздух и почву.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животных — основа их выживания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Покровы, скелет, мышцы, органы дыхания, пищеварения, кровообращения, нервная система и органы чувств работают вместе. Именно поэтому животные могут жить в самых разных средах и успешно приспосабливаться к ним.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2026-05-29T19:52:12Z</dcterms:created>
  <dcterms:modified xsi:type="dcterms:W3CDTF">2026-05-29T19:52:12Z</dcterms:modified>
</cp:coreProperties>
</file>