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Found Myself in Running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помог мне понять себя и стать сильнее.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как личная история для урока английского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привычках, целях и успехах простыми английскими фразами. Здесь легко использовать Present Simple, Past Simple и слова о спорте, здоровье, эмоциях и повседневном режиме.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попытки: start, try, keep going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начал (а) с коротких пробежек по 5–10 минут. Темп был медленным, а после первых тренировок я быстро уставал (а) и сомневался (ась), что смогу продолжать.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Появилось желание остановиться, потому что дистанция казалась слишком длинной. В этот момент я повторял (а): It was difficult at first, but I kept going.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занятий тело привыкло к нагрузке, и бег стал даваться легче. Я заметил (а), что могу бежать дольше без сильной усталости.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пробежка: парк, школьный стадион, дорожка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стадион или парк сразу делают бег понятным и близким подростку. Такие места помогают описывать маршрут простыми словами: road, path, track, quiet place.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или 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Пробежка может проходить утром или вечером, когда воздух кажется особенно свежим. В такие моменты легко заметить ровный ритм шагов и спокойное дыхание.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дорожка возле дома подходит для первых тренировок. Здесь проще сосредоточиться на движении, не отвлекаться и чувствовать пространство вокруг себя.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бега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важно не только место, но и ощущение свободы. Оно помогает говорить о привычке бегать через слова fresh air, movement и calm.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 бега и спорта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для запоминания ключевых слов и примеров их употребления.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помогают описывать тренировку, самочувствие и результат короткими, понятными предложениями.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урока английского языка по теме спорта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выносливость при регулярных тренировках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постепенно: каждую неделю добавляется немного времени, а нагрузка остаётся посильной.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даёт устойчивый результат лучше, чем редкие длинные пробежки; постепенное увеличение времени снижает риск переутомления.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прогресса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0645" y="2088061"/>
            <a:ext cx="47831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33010" y="1914509"/>
            <a:ext cx="741384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телом и самочувствием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активнее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сердце начинает перекачивать кровь быстрее, а лёгкие учатся работать эффективнее. Это помогает организму лучше справляться с нагрузкой и быстрее восстанавливаться после неё.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Крепнут мышцы ног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включают в работу мышцы ног и корпуса. Со временем движения становятся увереннее, а обычная ходьба и подъём по лестнице даются легче.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становится проще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недель бега дыхание обычно становится более ровным. Ребёнок быстрее привыкает к нагрузке и меньше чувствует нехватку воздуха при движении.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улучшается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привыкает к тренировкам, усталость после них уменьшается, а восстановление происходит быстрее. Это создаёт ощущение бодрости и спокойствия после занятий.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привычка бегать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что привычка появляется через повторение и маленькие шаги, а не через один сильный старт.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Обувь, которая помогает двигаться уверенно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кроссовки делают пробежку заметно удобнее. Они уменьшают дискомфорт и помогают чувствовать себя безопаснее на дороге, дорожке или школьном стадионе, особенно если тренировка проходит регулярно.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вода: простые правила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одежда по погоде помогает не перегреваться и не мёрзнуть. Бутылка воды особенно полезна после нагрузки, а вечером стоит добавить светлые или отражающие элементы для большей безопасности.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Экипировка и безопасность во время бега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после школы: переключение и отдых для головы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пробежка помогает переключиться с учебных задач на движение. Несколько минут на свежем воздухе уменьшают усталость и дают ощущение, что день стал легче.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Почувствовать бодрость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организм получает заряд энергии, поэтому после тренировки часто появляется ясность в голове. Можно сказать: I feel better and I have more energy.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закончить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после школы становится полезной частью режима, когда есть домашние задания и кружки. Он помогает расслабиться и вернуться к делам с более спокойным настроением.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 бегунов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частые ошибки новичков и сразу подобрать более безопасные решения. Она подходит для обсуждения здоровой нагрузки, режима тренировок и постепенного прогресса.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новичков связаны не с силой, а с режимом. Небольшой темп, регулярность и восстановление дают более устойчивый результат.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до и после пробежки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меняется не только самочувствие, но и внутренний настрой: легче сосредоточиться, спокойнее реагировать на школьные дела и чувствовать себя активнее.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Пробежка заметно снижает усталость и тревожность, одновременно повышая уверенность. Эффект связан не только с физической, но и с эмоциональной разрядкой.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презентации; условные оценочные значения для наглядного 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короткой дистанции проще заметить свой прогресс: главное не скорость, а умение дойти до конца и улучшить собственный результат.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минут
</a:t>
            </a:r>
            <a:endParaRPr lang="en-US" sz="5629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 начинались первые пробежки.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короткому забегу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логике безопасной и спокойной тренировки.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Пробежка вдвоём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бежит друг, и тогда дистанция кажется легче. Разговоры по дороге помогают не отвлекаться на усталость, а совместный ритм поддерживает желание продолжать тренировки даже в обычный школьный день.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родители или учитель замечают старание, появляется больше уверенности. Короткая похвала после тренировки может стать сильнее любого совета, потому что она показывает: усилия действительно видны и важны.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трудный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школы нет сил, достаточно одного напоминания, чтобы выйти на прогулку или лёгкий бег. Друзья и близкие помогают не пропускать занятия и мягко возвращают к привычному ритму.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друзей и учителя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бег учит в обычной школьной жизни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пробежки учат не откладывать дело на потом. Если есть план, легче соблюдать режим и доводить начатое до конца, даже когда хочется отдохнуть.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помогает распределять день между уроками, домашними заданиями и отдыхом. Когда тренировка становится частью расписания, появляется привычка использовать время более осознанно.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тренировки показывают, что результат приходит постепенно. Это полезный урок для школы: маленькие, но постоянные шаги дают больше, чем редкие усилия.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себя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важно слушать своё тело, не перегружаться и вовремя отдыхать. Такой навык помогает лучше заботиться о себе и принимать более разумные решения каждый день.
</a:t>
            </a:r>
            <a:endParaRPr lang="en-US" sz="11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качества, которые развиваются через бег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влияет не только на физическую форму, но и на поведение подростка: появляется больше спокойствия, собранности и готовности работать над собой.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выносливость и уверенность, но остальные качества тоже заметно поддерживают личный рост. Бег формирует более устойчивый характер.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презентации; условное распределение для наглядной демонстрации.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беговой режим на неделю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можно чередовать нагрузку и отдых в течение недели. Такой режим помогает сохранить постоянство и не перегружать организм.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становится эффективным только при балансе работы и восстановления. Разные типы пробежек помогают развивать и силу, и выносливость без лишней усталости.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08" y="1300556"/>
            <a:ext cx="409545" cy="46805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075016"/>
            <a:ext cx="462733" cy="462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привычка остаётся важной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даёт ощущение, что каждый день можно стать чуть сильнее и спокойнее. Даже небольшая дистанция напоминает: прогресс виден, если не останавливаться.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пробежки легче собраться с мыслями и отпустить лишнее напряжение. Это помогает не только отдыхать, но и лучше понимать себя после насыщенного дня.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бега легко замечать: дышать становится проще, дистанция растёт, уверенность укрепляется. Такой ясный рост мотивирует продолжать, когда хочется сдаться.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научила история о беге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показывает, что бег развивает выносливость, спокойствие и уверенность. Он учит начинать с малого, не бояться трудностей и ценить маленькие шаги, которые приводят к большим результатам.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2026-05-31T07:38:12Z</dcterms:created>
  <dcterms:modified xsi:type="dcterms:W3CDTF">2026-05-31T07:38:12Z</dcterms:modified>
</cp:coreProperties>
</file>