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— два разных царства организмов с уникальными характеристиками.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царств Бактерии и Грибы
</a:t>
            </a:r>
            <a:endParaRPr lang="en-US" sz="4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бактерий началось с изобретения микроскопа Левенгуком, а грибы выделились как особая группа позже. В XIX веке Пастер и Флеминг расширили знания о роли этих организмов в природе и медицине.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открытия и развитие науки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делятся на пять царств: бактерии, грибы, растения, животные и протисты, каждое из которых имеет свои особенности и функции.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это прокариоты без ядра, обладающие простым строением и важнейшими биохимическими функциями в экосистемах.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эукариоты с развитой клеточной структурой, отвечающие за разложение органики и симбиотические отношения в природе.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классификации живых организмов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имеют жгутики для движения и слизистую капсулу для защиты, что помогает выживать в различных условиях.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клеточная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организмы без настоящего ядра. Их клеточная стенка из муреина защищает от внешних воздействий, а генетический материал располагается в цитоплазме.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бактериальной клетки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бактерий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Кокковидные 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Шаровидные кокки обычно формируют колонии, объединяясь в цепочки или гроздья. Такие объединения помогают им выживать и эффективно использовать питательные вещества.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Палочковидные бациллы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 имеют вытянутую форму и могут образовывать споры, устойчивые к неблагоприятным условиям, что позволяет им сохранять жизнеспособность длительное время.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Спиралевидные и изогнутые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Спириллы и вибрионы обладают извитой формой, которая облегчает их движение в жидкой среде, что важно для поиска питания и защиты.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размножения — бинарное деление, при котором одна клетка делится на две одинаковые, иногда всего за 20–30 минут.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Конъюгация позволяет бактериям обмениваться генетическим материалом, увеличивая генетическое разнообразие и адаптацию к условиям среды.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— захват свободной ДНК из окружения, что способствует приобретению новых свойств и выживанию.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 — способ выживания при неблагоприятных условиях; споры устойчивы к температурным и химическим воздействиям.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бактерий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04555"/>
            <a:ext cx="3962400" cy="1882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различия и сходства между прокариотами и эукариотами в строении и функциональности клеток.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имеют более простое строение, что отражает их древнее происхождение и особенности жизнедеятельности.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клеточного строения прокариот и эукариот
</a:t>
            </a:r>
            <a:endParaRPr lang="en-US" sz="2138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бактерии кишечника помогают переваривать пищу и синтезируют витамины, поддерживая здоровье животных и человека.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активно разлагают органические остатки, что обеспечивает почве плодородие, а фиксация азота делает его доступным для растений.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природе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бактерий для человека в повседневной жизни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применяются при производстве йогурта, кефира и квашеной капусты, улучшая вкус и питательную ценность продуктов.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применения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вакцины разрабатываются с помощью бактерий, что позволяет бороться с инфекциями и спасать жизни.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очистка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бактерии используют для очистки сточных вод и ликвидации нефтяных загрязнений, способствуя сохранению окружающей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компоненты грибов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клетка содержит ядро и митохондрии, обеспечивающие жизнедеятельность. Клеточная стенка состоит из хитина, что придаёт прочность и защиту.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мицелия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нити — гифы — образуют мицелий, который растёт внутри субстрата. В вакуолях хранится запас питательных веществ и красители.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грибной клетки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грибов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грибы: повседневные колонизаторы
</a:t>
            </a:r>
            <a:pPr algn="l" indent="0" marL="0">
              <a:lnSpc>
                <a:spcPct val="115000"/>
              </a:lnSpc>
              <a:buNone/>
            </a:pPr>
            <a:r>
              <a:rPr lang="en-US" sz="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часто покрывают продукты питания и влажные поверхности, создавая тонкий пушистый налёт. Мукора и пеницилл выделяются активным ростом и образованием многочисленных спор на своей поверхности, что способствует быстрому распространению.
</a:t>
            </a:r>
            <a:endParaRPr lang="en-US" sz="92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мастера брожения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грибы, задействованные в процессе брожения, который используется при производстве хлеба и напитков. Их способность преобразовывать сахара в алкоголь и углекислый газ делает их незаменимыми в пищевой промышленности.
</a:t>
            </a:r>
            <a:endParaRPr lang="en-US" sz="978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грибы: лесные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грибы, такие как белый гриб, подосиновик и мухомор, видимы невооружённым глазом. Они занимают разные экологические ниши и играют важную роль в лесных экосистемах, участвуя в разложении органики.
</a:t>
            </a:r>
            <a:endParaRPr lang="en-US" sz="10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образуют споры в специализированных органах — спорангиях или на пластинках шляпочных грибов, откуда они распространяются в окружающую среду для колонизации новых мест.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грибов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спор происходит с помощью ветра, воды или животных, что обеспечивает широкий охват и выживание грибных популяций в разнообразных условиях.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происходит как бесполым путём — через вегетативное деление и образование спор, так и половым — посредством слияния клеток разных гиф, что увеличивает генетическое разнообразие.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вызывают болезни у растений и животных, например ржавчина у растений или кандидоз у животных, что приводит к значительным экологическим и хозяйственным потерям.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грибы, такие как микориза, образуют взаимовыгодные связи с растениями, усиливая поглощение воды и минералов, а лишайники демонстрируют симбиоз с водорослями или цианобактериями.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 и симбионты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грибов является сапротрофами, выполняющими функцию разложения органических веществ и восстановления почвы.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плодородия почв и круговорот веществ обеспечивается главной ролью сапротрофов и полезных симбионтов.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2020 г.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 экосистемах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600" y="1639574"/>
            <a:ext cx="4845900" cy="31990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4700" y="2031600"/>
            <a:ext cx="29151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съедобным относятся белый гриб, маслёнок, опёнок и шампиньон, широко используемые в кулинарии благодаря своим вкусовым качествам и пищевой ценности.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24700" y="3543300"/>
            <a:ext cx="29151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грибы, такие как мухомор, бледная поганка и сатанинский гриб, опасны для здоровья; их сходство со съедобными требует осторожности при сборе.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90125" y="708000"/>
            <a:ext cx="44445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и ядовитые грибы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применяются при выпекании хлеба и производстве алкогольных напитков благодаря их способности вызывать брожение.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грибы, например пеницилл, служат источником антибиотиков и используются в сыроделии для созревания сыров с особым вкусом.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медицинские препараты основаны на грибах, которые помогают лечить инфекции и поддерживать иммунную систему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грибов человеком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здравоохранения, 2022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процента случаев аллергии связаны с воздействиям спор плесневых грибов в жилых помещениях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плесневых грибов активно развиваются в условиях повышенной влажности и отсутствия вентиляции, вызывая у людей заболевания дыхательных путей.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применяют антибиотики и фунгициды, а также рекомендуют соблюдение гигиены и правильное хранение продуктов для снижения риска инфекций.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профилактики используют антисептики и дезинфекция пищевых поверхностей, что ограничивает распространение опасных микроорганизмов в быту.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вредными бактериями и грибами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бактерии и гриба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источники и исследования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— фундамент экосистем, производители лекарств и продуктов питания. Их изучение помогает эффективно использовать и защищаться от их влияния.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бактерий и грибов для жизни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2026-05-08T16:19:22Z</dcterms:created>
  <dcterms:modified xsi:type="dcterms:W3CDTF">2026-05-08T16:19:22Z</dcterms:modified>
</cp:coreProperties>
</file>