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люди и ресурсы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движутся, а природа задаёт границы и возможности.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людей связано с природой
</a:t>
            </a:r>
            <a:endParaRPr lang="en-US" sz="237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изучают вместе, потому что перемещения людей меняют спрос на воду, землю, лес и рыбу. А состояние биологических ресурсов, в свою очередь, влияет на то, где удобно жить, работать и развиваться.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территориальная подвижность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бывают внутри страны и между государствами. Одни связаны с выбором места жительства, другие — с поездками, учебой, туризмом или вынужденным отъездом.
</a:t>
            </a:r>
            <a:endParaRPr lang="en-US" sz="951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длительности движения делят на временные и постоянные. Это помогает различать короткие поездки, сезонные выезды и переезд семьи в новый населённый пункт.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самым частым формам относятся переезд, поездки на работу и учебу, туризм и сезонные перемещения. Все они по-разному влияют на жизнь территории.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подвижность показывает, как люди перемещаются между местами временно или надолго. Она отражает повседневную жизнь, учебу, работу и семейные решения.
</a:t>
            </a:r>
            <a:endParaRPr lang="en-US" sz="8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перемещений людей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перемещения происходят в пределах одной страны: из села в город, между регионами или в ближайший пригород. Они особенно заметны там, где сосредоточены услуги и рабочие места.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перемещения связаны с пересечением государственной границы. Люди могут уезжать на учёбу, работу, постоянное жительство или временное пребывание в другой стране.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поездки обычно связаны с конкретной целью: учёбой, трудом, лечением или отдыхом. После их завершения человек возвращается обратно.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перемещения означают смену места жительства. В таких случаях человек или семья выбирают новую территорию для жизни, работы и учёбы.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Маятниковые и сезонные поездки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люди ездят из дома в школу, на работу и обратно. В городах такие поездки формируют устойчивые потоки утром и вечером.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выезды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тёплое время года усиливаются поездки к местам отдыха, на дачи и на сельскохозяйственные работы. Появляются сезонные маршруты, связанные с погодой и занятостью.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эти перемещения повторяются из года в год. По ним можно заметить, как меняется нагрузка на транспорт, дороги и территории вокруг крупных центров.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перемещаются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3650" y="2048300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часто становится причиной переезда или регулярных поездок. Школьники и студенты выбирают места, где есть нужные учреждения, программы и возможность добираться без лишних трудностей.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195943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привлекает людей туда, где больше вакансий и выше заработок. Особенно это заметно при переезде в крупные города и экономически развитые районы.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3765239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климат тоже важны. Люди стараются жить там, где спокойнее, удобнее переносится погода и меньше природных или социальных рисков.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5571034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жильё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жильё влияют на выбор не меньше. Человек может переехать ближе к родственникам, в более доступный район или туда, где легче найти жильё.
</a:t>
            </a:r>
            <a:endParaRPr lang="en-US" sz="1080" dirty="0"/>
          </a:p>
        </p:txBody>
      </p:sp>
      <p:sp>
        <p:nvSpPr>
          <p:cNvPr id="14" name="Text 6"/>
          <p:cNvSpPr txBox="1"/>
          <p:nvPr/>
        </p:nvSpPr>
        <p:spPr>
          <a:xfrm>
            <a:off x="733774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решение влияет и транспорт. Если до школы, работы или центра слишком трудно добираться, люди чаще выбирают более удобную территорию.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миграцию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передвижении людей показывают направления и баланс миграции.
</a:t>
            </a:r>
            <a:endParaRPr lang="en-US" sz="10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где видны маршруты людей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наполняется короткими маршрутами: школьники идут на занятия, взрослые — к месту работы, а вечером все возвращаются домой. Такие потоки особенно заметны в крупном центре, где транспорт работает почти без пауз.
</a:t>
            </a:r>
            <a:endParaRPr lang="en-US" sz="87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учёбе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легко показать студенческий переезд: небольшой населённый пункт связан стрелкой с крупным городом, где есть колледж или университет. Такой маршрут помогает понять, почему молодёжь часто тянется к образовательным центрам.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отдыху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направление к морю или в горы выглядит иначе: оно связано не с ежедневной жизнью, а с отдыхом и туристическим сезоном. Здесь важны дороги, жильё, природные объекты и нагрузка на побережье или тропы.
</a:t>
            </a:r>
            <a:endParaRPr lang="en-US" sz="9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160286"/>
            <a:ext cx="4009200" cy="8195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перемещений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миграция даёт территориям не только выгоды, но и новые нагрузки.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людей усиливают одни территории и ослабляют другие, если не учитывать нагрузку на инфраструктуру.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численности людей усиливают спрос на воду, землю и ресурсы природы.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между населением, природой и хозяйством помогают понять этот переход.
</a:t>
            </a:r>
            <a:endParaRPr lang="en-US" sz="17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значительную долю суши, поэтому их сохранение важно для воды, климата и многих видов животных.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Земли покрыто лесами.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575" y="1429061"/>
            <a:ext cx="2585404" cy="1368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75" y="2981371"/>
            <a:ext cx="2585404" cy="13684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225" y="1429099"/>
            <a:ext cx="2585404" cy="13684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225" y="2981368"/>
            <a:ext cx="2585404" cy="1368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видно в 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44372" y="1824218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зелёный щит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не только древесина, но и дом для множества видов. Он удерживает влагу, защищает почвы от разрушения и помогает сохранять чистый воздух. В одном лесном массиве природа работает как единая система.
</a:t>
            </a:r>
            <a:endParaRPr lang="en-US" sz="566" dirty="0"/>
          </a:p>
        </p:txBody>
      </p:sp>
      <p:sp>
        <p:nvSpPr>
          <p:cNvPr id="10" name="Text 3"/>
          <p:cNvSpPr txBox="1"/>
          <p:nvPr/>
        </p:nvSpPr>
        <p:spPr>
          <a:xfrm>
            <a:off x="144372" y="3376455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Рыба: ресурс чистой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другие водные организмы дают человеку пищу и поддерживают занятость в прибрежных районах. Но их запасы зависят от чистоты водоёмов, правил лова и сохранения мест нереста. Без этого ресурс быстро истощается.
</a:t>
            </a:r>
            <a:endParaRPr lang="en-US" sz="544" dirty="0"/>
          </a:p>
        </p:txBody>
      </p:sp>
      <p:sp>
        <p:nvSpPr>
          <p:cNvPr id="11" name="Text 4"/>
          <p:cNvSpPr txBox="1"/>
          <p:nvPr/>
        </p:nvSpPr>
        <p:spPr>
          <a:xfrm>
            <a:off x="4775034" y="1824219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основа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растения обеспечивают хлеб, овощи, фрукты и корм для животных. Урожай связан с состоянием почв, влагой и уходом за полями. Если землю использовать бережно, она долго остаётся плодородной и полезной.
</a:t>
            </a:r>
            <a:endParaRPr lang="en-US" sz="520" dirty="0"/>
          </a:p>
        </p:txBody>
      </p:sp>
      <p:sp>
        <p:nvSpPr>
          <p:cNvPr id="12" name="Text 5"/>
          <p:cNvSpPr txBox="1"/>
          <p:nvPr/>
        </p:nvSpPr>
        <p:spPr>
          <a:xfrm>
            <a:off x="4775034" y="3376480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микроорганизмы чаще остаются незаметными, но именно они разлагают остатки живых организмов и возвращают вещества в почву. Благодаря им круговорот веществ не останавливается, а экосистемы сохраняют устойчивость.
</a:t>
            </a:r>
            <a:endParaRPr lang="en-US" sz="5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Возобновимые и условно невозобновимые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возобновимые ресурсы требуют времени на восстановление, поэтому важны нормы использования и охрана местообитаний.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медленнее восстановление, тем строже должны быть правила использования и охраны.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биологических ресурсов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устойчивой природы к дефициту
</a:t>
            </a:r>
            <a:endParaRPr lang="en-US" sz="2363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живёт в экосистеме, тем устойчивее пищевые цепи, лучше почвообразование и надёжнее восстановление природных ресурсов.
</a:t>
            </a:r>
            <a:endParaRPr lang="en-US" sz="972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чрезмерная добыча, вырубка, загрязнение или пожар, отдельные виды сокращаются, а связи между ними ослабевают.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становятся скуднее: урожай снижается, рыбы и животных меньше, а природе нужно больше времени на восстановление.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нагрузки к восстановлению
</a:t>
            </a:r>
            <a:endParaRPr lang="en-US" sz="2131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нагрузки на природу ведёт к ухудшению состояния экосистем и требует времени на восстановление.
</a:t>
            </a:r>
            <a:endParaRPr lang="en-US" sz="8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природу защищают особенно тщательно
</a:t>
            </a:r>
            <a:endParaRPr lang="en-US" sz="2363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растений и животных заносят в Красную книгу, чтобы привлечь внимание к их исчезновению и вовремя организовать охрану.
</a:t>
            </a:r>
            <a:endParaRPr lang="en-US" sz="803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создают для строгой охраны природы: здесь особенно важно сохранить ландшафты, редкие виды и естественные процессы без лишнего вмешательства.
</a:t>
            </a:r>
            <a:endParaRPr lang="en-US" sz="737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помогают защитить отдельные виды, места гнездования, нереста или зимовки, поэтому правила пользования природой здесь мягче, чем в заповедниках.
</a:t>
            </a:r>
            <a:endParaRPr lang="en-US" sz="73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совмещают охрану природы и отдых людей, но посещение должно быть организованным, чтобы не разрушать место обитания животных.
</a:t>
            </a:r>
            <a:endParaRPr lang="en-US" sz="7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городской перестройки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расширяется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растущем городе строят новые дома, дороги и торговые центры, поэтому возрастает спрос на землю и древесину. Площадь природных участков сокращается, а прежние поля и пустыри быстро меняют своё назначение.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теряет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молодёжь и семьи переезжают в крупные центры, сёла теряют часть жителей и рабочих рук. В результате местные хозяйства ослабевают, а для поддержания жизни в городе нужны всё новые ресурсы.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 застраивается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Пригороды особенно быстро меняются: на месте садов, лугов и небольших лесков появляются жилые кварталы, парковки и новые трассы. Это облегчает жизнь горожанам, но сужает пространство для растений и животных.
</a:t>
            </a:r>
            <a:endParaRPr lang="en-US" sz="9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давления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лишний расход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популярных пляжах и тропах туристы часто оставляют мусор и используют больше воды, чем позволяет местная инфраструктура. Это ухудшает условия для жителей, животных и самих отдыхающих.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Беспокойство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музыка, транспорт и большие группы людей пугают птиц и зверей. Животные меняют маршруты, покидают привычные места и тратят больше сил на поиск безопасных участков.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 и эрозия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лесных тропах и склонах растения вытаптываются, а почва становится рыхлой и уязвимой для эрозии. После этого природные участки восстанавливаются долго и не всегда полностью.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общей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посетителей, тем выше потребление электроэнергии, топлива и продуктов. Массовый туризм усиливает нагрузку не только на природу, но и на дороги, жильё и коммунальные сети.
</a:t>
            </a:r>
            <a:endParaRPr lang="en-US" sz="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бережному использованию природы
</a:t>
            </a:r>
            <a:endParaRPr lang="en-US" sz="1906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меры рационального природопользования уменьшают нагрузку на территорию и помогают природе восстанавливаться.
</a:t>
            </a:r>
            <a:endParaRPr lang="en-US" sz="8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ресурсы и будущее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людей меняет города и сёла, а спрос на ресурсы растёт вместе с населением. Если использовать природу разумно, биологические ресурсы сохраняются, а экосистемы остаются устойчивыми.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2026-07-26T22:39:58Z</dcterms:created>
  <dcterms:modified xsi:type="dcterms:W3CDTF">2026-07-26T22:39:58Z</dcterms:modified>
</cp:coreProperties>
</file>