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 русском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части сложного предложения и не ошибиться с запятыми?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подчинительные союзы в 5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часто встречаются в текстах, которые читают и пишут школьники. Они помогают точно передавать причину, время, условие, цель и другие смысловые отношения между частями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подчинения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предложении одна часть является главной, а другая зависит от неё и уточняет смысл. Без придаточной части мысль часто становится неполной.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связывает части по смыслу и помогает понять, какой вопрос задаётся между ними: почему?, когда?, зачем?, при каком условии?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таким союзом обычно ставится запятая: Я не пошёл гулять, потому что начался дождь. Знак помогает ясно увидеть границы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подчинительных союзов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союзов выражает своё значение и отвечает на определённый вопрос.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союза легче определить связь между частями предложения и выбрать нужный вопрос.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теме «Подчинительные союзы» для 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 называют причину того, о чём говорится в предложении. Чаще всего это потому что, так как, оттого что.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 почему? и помогают объяснить результат события. Причина обычно стоит рядом с тем, что произошло.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Мы остались дома, потому что начался сильный дождь. Дорога стала скользкой, так как ночью был мороз.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когда показывает момент, с которого начинается событие: Когда прозвенел звонок, урок начался.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пока, едва, лишь помогают увидеть, что два действия происходят одновременно или почти одновременно.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после того как обозначает порядок событий: сначала одно действие, затем другое.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подчинительные союзы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основные смысловые отношения, которые выражают союзы в школьных предложениях.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причинные и временные связи, поэтому их особенно важно быстро узнавать в 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для 5 класса; проценты указаны в 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союзы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союзы показывают, при каком условии происходит действие. Самые частые из них: если, раз, коли.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 при каком условии? и помогают установить зависимость одного события от другого в сложном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Раз начался урок, нужно убрать телефон. Здесь первая часть показывает обстоятельство, от которого зависит второе действие.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Если быстро выучить правило, можно без ошибки написать упражнение. Условие делает результат возможным.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союзы в коротких историях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 новая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открыл книгу по окружающему миру, чтобы узнать, как устроены растения. Он внимательно читал, делал пометки на полях и задавал вопросы учителю. Для него чтение стало способом получить новые знания и лучше подготовиться к уроку.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на тренировке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соревнованиями спортсмен пришёл на стадион, чтобы стать сильнее и выносливее. Он повторял упражнения, следил за дыханием и не пропускал ни одного подхода. Каждый шаг был направлен на одну цель — улучшить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подчинительный союз в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разбора сложного предложения в 5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23" y="2500590"/>
            <a:ext cx="5778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чужую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 помогают сообщить, что кто-то сказал, подумал, узнал или решил. Они вводят содержание речи и делают предложение точнее и понятнее для читателя.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мысль с сообщением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что, будто, как будто и чтобы показывают, о чём говорится в главной части. Они часто стоят после глаголов речи и мысли, например: сказал, заметил, узнал.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текст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легко передать не только факт, но и отношение говорящего. В предложениях с изъяснительными союзами смысл становится полнее и естественнее для пересказа.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смысл связи между частями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союза можно быстро понять, как связаны части сложного предложения.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подсказывает смысловую связь между частями предложения и помогает правильно строить фразу.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о подчинительных союзах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Уступительные союзы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Уступительные союзы показывают, что действие происходит, хотя есть трудность или помеха. Они помогают увидеть, что событие не отменяется из-за препятствия и всё равно совершается.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союзам относятся хотя, несмотря на то что, пускай, пусть. В речи они отвечают на смысловой вопрос: несмотря на что?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уступкой часто есть контраст между ожиданием и результатом. Например, погода могла мешать, но люди всё равно вышли, поехали или начали игру.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Уступительные союзы делают текст выразительнее и учат замечать, как автор показывает преодоление трудностей. Это особенно важно в рассказах, описаниях и учебных текстах.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примеров помогает запомнить правило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 лучше работают, если они короткие и не похожи друг на друга.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разнообразных примеров, тем легче запомнить правило и узнать союз в 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подчинительных союзов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союз отличается от союзного слова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только соединяет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 части сложного предложения, но сам не является членом предложения. Он нужен, чтобы показать связь и задать смысл отношений между частями.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входит в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не только соединяет части, но и выполняет роль члена предложения. Поэтому его нужно искать по смыслу и по грамматической функции.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по вопросу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что, когда, где, который могут быть и союзами, и союзными словами. Различие помогает правильно разбирать предложение и не ошибаться в пунктуации.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пунктуации перед подчинительным союзом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нужна ли запятая между главной и придаточной частями.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пропустить запятую перед подчинительным союзом. Тогда части предложения сливаются, и смысл становится труднее понять.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ученики путают потому что и чтобы: первое указывает на причину, второе — на цель. Из-за этого неверно определяют связь между частями.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неясно, какая часть главная, а какая зависимая. Поэтому полезно сначала определить смысл связи, а потом ставить знак препинания.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что принимают то за союз, то за союзное слово. Нужно смотреть, является ли оно членом предложения и задаёт ли к нему вопрос.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 живой речи и текстах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объясняет, что не успел закончить упражнение, потому что долго искал правило. В тетради рядом записаны примеры с союзами, и сразу видно, как они связывают мысли. Такие предложения помогают говорить точнее и писать понятнее.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книге и в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говорит, что отправится в путь, если рассветет. В соседнем диалоге два школьника обсуждают, когда начнётся экскурсия, и выделяют союз в тексте. Так подчинительные союзы встречаются и в чтении, и в обычной речи.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самым частым союзам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значение союзов и вопросы к ним перед проверочной работой.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значение и вопрос, легче распознать союз в предложении и не ошибиться при разборе.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 теме «Подчинительные союзы»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подчинительных союзах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главную и придаточную части, помогают выразить разные смысловые отношения и подсказывают, где нужна запятая. Чем лучше их распознавать, тем точнее и связнее получается речь.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2026-05-22T16:29:50Z</dcterms:created>
  <dcterms:modified xsi:type="dcterms:W3CDTF">2026-05-22T16:29:50Z</dcterms:modified>
</cp:coreProperties>
</file>