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 на пропорции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видеть пропорции в реальных задачах и решать их уверенно.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вокруг нас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помогают сравнивать величины в покупках, поездках, на карте и в рецептах. На уроке мы разберём, как распознавать вид зависимости, составлять таблицу или пропорцию и проверять ответ по смыслу.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пропорции нужны в жизни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без лишних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магазине легко увидеть пропорцию: если цена одной тетради известна, можно быстро посчитать стоимость нескольких. Чем больше одинаковых предметов берём, тем выше итоговая сумма. Такой расчёт помогает не ошибиться при покупке.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Поездки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дороге пропорции связывают расстояние и время. Если скорость не меняется, за большее время удаётся пройти больший путь. По той же логике можно оценить, сколько минут займёт поездка или пробежка.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Карта, масштаб и рецепт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карте, в рецепте и на схеме тоже работают пропорции. Масштаб показывает связь между изображением и реальным размером, а рецепт помогает сохранить вкус блюда, если нужно изменить количество порций.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величин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читается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сравнивает величины одного вида и показывает, сколько частей одной величины приходится на другую. Его можно записать через двоеточие, дробь или словами, но единицы измерения должны быть одинаковыми.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24435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3:2 означает, что на три части одной величины приходится две части другой. Это удобно, когда нужно понять, во сколько раз одно больше другого, или разделить что-то в нужной доле.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187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сравнивать метры с сантиметрами или яблоки с килограммами без перевода в общие единицы. Сначала приводят величины к одному виду, а потом находят отношение без лишних ошибок.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пропорция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отношений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Пропорция — это равенство двух отношений. Если отношение не меняется, значит, величины связаны пропорционально, и можно находить неизвестное по известным значениям.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и средние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a/b = c/d крайние члены стоят снаружи, а средние — внутри. Это помогает быстрее разбирать уравнения и не путать элементы при решении задач.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2/3 = 4/6 и 5/10 = ½ показывают одно и то же правило: оба отношения должны быть равны. Если равенство нарушается, пропорции нет.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произведений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пропорции есть главное свойство: произведение крайних членов равно произведению средних. Именно это равенство позволяет переходить от дробей к уравнению и находить неизвестный член.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на примере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дано 3/5 = x/20, то 3·20 = 5·x. После вычисления находят x и обязательно проверяют, подходит ли ответ по условию задачи.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крест-накрест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записи a/b = c/d получаем ad = bc. Это удобно запоминать как приём «крест-накрест»: перемножаются противоположные члены пропорции.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пропорции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 пропустить важный шаг и выбрать верный способ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47812"/>
            <a:ext cx="244327" cy="217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47912"/>
            <a:ext cx="244327" cy="2171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3943" y="2128402"/>
            <a:ext cx="192150" cy="256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пропорциональность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 — больше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величина увеличивается, другая тоже растёт. Такой тип зависимости часто встречается в ценах, расстояниях и количестве одинаковых предметов.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для прямой зависимости отношение соответствующих значений остаётся постоянным. Это помогает быстро увидеть закономерность и продолжить ряд без догадок.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цена одной вещи, легко найти стоимость нескольких. То же самое работает для пути и времени при постоянной скорости.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способ поиска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пропорциональность удобна тем, что неизвестное можно найти через значение на одну единицу. Такой способ экономит время и снижает риск ошибки.
</a:t>
            </a:r>
            <a:endParaRPr lang="en-US" sz="112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300" y="2110359"/>
            <a:ext cx="5426700" cy="14763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для прямой зависимости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6086175" y="1295910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видно, как связаны количество тетрадей и цена покупки. По одной известной паре легко найти стоимость одной тетради и затем любой другой покупки.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086175" y="3101358"/>
            <a:ext cx="28173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растёт вместе с количеством, а стоимость одной тетради остаётся постоянной.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30300" y="4608075"/>
            <a:ext cx="54267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учебной задачи о покупке тетрадей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6 яблок за 180 рублей получаем цену за одно и находим стоимость десяти яблок.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 рублей
</a:t>
            </a:r>
            <a:endParaRPr lang="en-US" sz="6191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стоят 10 яблок при той же цене за штуку.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из урока по пропорциям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50" y="3156952"/>
            <a:ext cx="9048600" cy="1837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прямой пропорции: путь и время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за час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найти, сколько поезд проходит за один час. Если 180 км он преодолел за 3 часа, то за 1 час получается 60 км. Это опора для дальнейшего расчёта.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4435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путь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умножаем скорость на нужное время. За 5 часов поезд проедет 60·5 = 300 км. Так задача решается через прямую зависимость: чем больше времени, тем больше путь.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8700" y="1641700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показывает, что ответ разумный: при той же скорости поезд не может за 5 часов пройти меньше, чем за 3. Значит, 300 км соответствует условию задачи.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прямой пропорции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259200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тип 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выбрать обратную зависимость там, где она не подходит. Если при увеличении времени путь растёт, значит зависимость прямая, а не обратная.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43935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порядок чисел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числа берут в неверном порядке и получают случайный ответ. Важно сначала понять, какая величина известна, а какая ищется, и только потом записывать пропорцию.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8673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единицы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забывать про единицы измерения: километры, часы, рубли, штуки. Без них легко сравнить несоответствующие величины и получить решение, которое не совпадает с условием.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813407" y="2000475"/>
            <a:ext cx="2082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делают проверку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 — не сверить результат со смыслом задачи. В прямой пропорции большее значение одной величины должно соответствовать большему значению другой.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пропорциональность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пропорциональность возникает, когда одна величина увеличивается, а другая уменьшается. Это удобно заметить по словам: чем больше одного, тем меньше другого.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задачи про скорость и время, число рабочих и дни, количество групп и число предметов в каждой группе. Во всех случаях работает одна логика.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постоянным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задач характерно постоянное произведение. Если скорость больше, то время меньше; если рабочих больше, то срок выполнения короче. Сумма здесь не сохраняется.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6725" y="2336518"/>
            <a:ext cx="5597100" cy="11441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 стрелки для обратной зависимости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63825" y="129590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обратную зависимость сразу: при изменении одной величины другая меняется в противоположную сторону, а произведение соответствующих значений остаётся одинаковым.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7" name="Text 3"/>
          <p:cNvSpPr txBox="1"/>
          <p:nvPr/>
        </p:nvSpPr>
        <p:spPr>
          <a:xfrm>
            <a:off x="263825" y="3101350"/>
            <a:ext cx="2898000" cy="157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скорость, тем меньше время; произведение величин сохраняется.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456725" y="4675150"/>
            <a:ext cx="5597100" cy="17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«обратная пропорциональность»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рабочих успевают выполнить работу за 12 дней. Если работников станет больше, срок сократится, потому что в обратной пропорции важен постоянный результат труда.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дней потребуется шести рабочим при той же скорости работы.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«обратная пропорциональность»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 дороге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режима поездки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трассе длиной 240 км водитель выбрал скорость 60 км/ч. Путь занял ровно 4 часа, и это стало опорой для сравнения. Если скорость повысить до 80 км/ч, время уменьшается до 3 часов.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 задаче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удобно видеть, что расстояние не меняется, а меняется только время. Чем быстрее едет машина, тем меньше часов требуется на тот же путь. Именно так проявляется обратная зависимость.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000" y="1547409"/>
            <a:ext cx="8964000" cy="328648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смешанные задачи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90000" y="955050"/>
            <a:ext cx="8964000" cy="3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распознавания двухэтапных зависимостей в смешанных задачах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и масштаб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как 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удобно понимать как части от ста. Когда требуется найти 25%, мы фактически берём 25 из 100 равных частей числа и записываем это через пропорцию.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24435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на практике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показывает связь между картой и местностью. Запись 1:1000 означает, что одному сантиметру на плане соответствуют 1000 сантиметров на местности, то есть 10 метров.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18700" y="2365475"/>
            <a:ext cx="2655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способ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проценты, и масштаб решаются одинаково: через отношение и пропорцию. Это помогает не запоминать лишние правила, а использовать одну понятную схему.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оформить решение и проверить ответ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кратко записывают данные и неизвестное: что известно, что нужно найти, в каких единицах измерения дан ответ. Это помогает не потерять важную информацию.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форму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выбирают удобную форму записи: таблицу, схему или пропорцию. Для разных задач подходит разный способ, но логика решения остаётся одной и той же.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Оформляем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вычислений обязательно пишут ответ с единицами. Без них число остаётся неполным и может не подойти к задаче, даже если вычисление выполнено верно.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Сверяем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включает подстановку и смысловую оценку. Если ответ противоречит условию, значит в рассуждении допущена ошибка, и решение нужно пересмотреть.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помогают уверенно решать задачи про цену, скорость, время, масштаб и другие жизненные ситуации. Главное — увидеть тип зависимости, записать её правильно и обязательно проверить ответ по смыслу.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что важно запомнить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2026-07-25T09:04:37Z</dcterms:created>
  <dcterms:modified xsi:type="dcterms:W3CDTF">2026-07-25T09:04:37Z</dcterms:modified>
</cp:coreProperties>
</file>