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«Богомолье» и «Лето Господне» Ивана Шмелёва: духовный мир старой России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вере, доме и утраченной России в двух автобиографических книгах.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детских воспоминаний к художественному свидетельству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писал о России уже из эмиграции, опираясь на опыт утраты. В «Богомолье» и «Лете Господнем» личная память о купеческой Москве, праздниках и церковном укладе превращается в образ целого духовного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Шмелёв: автор автобиографической прозы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строит повествование на воспоминании, но не ограничивается мемуарной точностью. Личный опыт становится материалом для воссоздания мира, где дом, семья и вера образуют неразрывное целое.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основа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сочетает наблюдательность, точную бытовую деталь и мягкую эмоциональную интонацию. Благодаря этому повседневная жизнь в книгах звучит как художественно пережитая история, а не сухое описание прошлого.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лиризм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Шмелёва духовная жизнь не отделена от быта: молитва, труд, праздники и семейные правила входят в единый ритм существования. Так частная биография обретает общекультурный смысл.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измерение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автобиографической прозе писатель сохраняет не только приметы времени, но и представление о России как о мире традиции, языка и нравственной устойчивости, основанной на православном восприятии жизни.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образ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«Богомолье» и «Лето Господне»: сходство и различие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две книги соединяются в единый художественный замысел.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композиционные модели раскрывают одну тему: духовное взросление через память о старой России и православной традиции.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Шмелёв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книгах Шмелёва как пространство памяти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и купеческий дом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Шмелёва Москва начинается с домашнего мира: двора, комнат, семейных правил и купеческого уклада. Этот пространство не замкнуто, а открыто к церковному празднику, дороге и живой городской речи.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Церкви, лавки, ярмарка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показан как место, где рядом существуют торговля, молитва и народное общение. Лавки, площади и храмы создают ощущение густой, подвижной жизни, в которой повседневность постоянно соприкасается с обрядом.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лавре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Троице-Сергиевой лавре превращает московское и подмосковное пространство в духовную карту. Дорога, монастырский двор и святыня становятся не только местами действия, но и символами исторической памяти.
</a:t>
            </a:r>
            <a:endParaRPr lang="en-US" sz="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смысл «Богомолья»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вокруг поездки мальчика Вани и богомольцев к Троице-Сергиевой лавре. Само движение вперёд организует сюжет и заставляет героя внимательнее всматриваться в людей, дорогу и собственные чувства.
</a:t>
            </a:r>
            <a:endParaRPr lang="en-US" sz="793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Вани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важно не только как перемещение в пространстве, но и как внутренний опыт. По мере приближения к святыне мальчик начинает глубже понимать молитву, обряд и значение церковной общности.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веры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Ваня сталкивается с разными характерами и речевыми манерами: паломниками, странниками, крестьянами, монахами. Эти встречи расширяют его представление о народной вере и человеческом разнообразии.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в пути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впечатлении повести дорога становится школой духовного взросления. Детская непосредственность не исчезает, но наполняется памятью о вере, которая определяет тональность всего повествования.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героя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паломнического пути в «Богомолье»
</a:t>
            </a:r>
            <a:endParaRPr lang="en-US" sz="245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и смена впечатлений в повести Ивана Шмелёва
</a:t>
            </a:r>
            <a:endParaRPr lang="en-US" sz="17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в «Богомолье»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Мальчик-рассказчик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стоит детское сознание, которое замечает всё с особой остротой. Герой ещё не умеет объяснить мир, но уже чувствует его настроение, ритм и нравственный порядок.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среда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родственники, прохожие, возчики и случайные встречные формируют широкую панораму русской жизни. Через детали одежды, еды, поклонов и речи Шмелёв показывает устойчивость традиции.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и монахи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лавры собирает вокруг себя смысл паломничества. Монастырь представлен не как отвлечённая святыня, а как пространство труда, молитвы и тихого достоинства, к которому стремятся люди.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и странники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Сопровождающие Ваню люди воплощают народную религиозность и дорожную культуру. Их разговоры, привычки и поведение создают живую среду, в которой вера проявляется в повседневных жестах.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«Богомолья»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внешний путь и внутреннее движение героя, поэтому дорожное событие постоянно переходит в духовное переживание.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вера, дорога и взгляд ребёнка: именно они превращают паломничество в историю духовного взросления.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Шмелёв, «Богомолье»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«Богомолья»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точно передаёт интонации разных людей: купцов, богомольцев, монахов, случайных попутчиков. Их речь делает повесть достоверной и помогает услышать многоголосие старой русской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строится на запахах воска, ладана, хлеба и дорожной пыли, а также на звуках колоколов и толпы. Благодаря этому читатель не просто понимает, а почти физически ощущает мир повести.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точность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естественно звучат церковнославянизмы, молитвенные формулы и названия обрядов. Они не создают дистанцию, а подчеркивают, что духовная традиция входит в самую ткань повседневности.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лексика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у Шмелёва включает пословицы, повторения и приговорки, которые передают характер говорящих. Такая стилистика делает изображение не декоративным, а исторически и психологически убедительным.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приговорки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композиция «Лета Господня»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круг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открывается зимними праздниками, когда дом и церковь соединяются в ожидании Рождества, Крещения и святок. Время воспринимается как начало духовного года, а не просто смена месяца.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перелом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Масленицы и Великого поста повествование переходит к внутреннему сосредоточению. Контраст шумного прощания с зимой и постной строгости показывает, как календарь направляет чувства героя.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Летне-осенний итог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 осенние главы завершают годовой круг спокойствием, ясностью и благодарностью. Календарное движение показывает, что детство у Шмелева существует внутри устойчивого православного ритма.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Пасхальное обновление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 событием становится Пасха, где радость воскресения раскрывается через семейные обычаи, службу и домашние приготовления. Праздник собирает воедино веру, память и 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круг в «Лете Господнем»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романе раскрывают не только календарь, но и порядок домашней и церковной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у Шмелева организует не хронологию, а духовный опыт: каждый праздник задает особое чувство, ритуал и способ видеть мир.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Шмелев, «Лето Господне»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как способ познания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замечает прежде всего то, что можно увидеть, услышать или попробовать: запах свечей, вкус праздничной еды, звон колоколов, интонации взрослых. Через это впечатление мир становится живым и убедительным.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Непосредственное восприятие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сознание чутко улавливает семейные правила, запреты и ожидания взрослых. Благодаря этому даже строгие обряды и постные дни воспринимаются не отвлеченно, а как часть повседневной судьбы.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Страхи и запреты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детским взглядом слышится зрелая память рассказчика, который уже знает цену утраченному миру. Поэтому наивность не упрощает текст, а соединяет свежесть впечатления с историческим пониманием прошлого.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взрослого человека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у Шмелева становится важной не сама по себе, а в переживании ребенка. Деталь удерживает чувство праздника, тревоги или покоя и превращает частное наблюдение в художественное свидетельство.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значимость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быт и материальная культура в «Лете Господнем»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стол как знак полноты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угощения в романе связаны не только с едой, но и с торжеством жизни после поста. Куличи, пасхи, свечи и праздничная суета создают ощущение дома, где радость имеет духовное основание.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Звон, хлеб и запахи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звон, аромат хлеба, ладана и воска связывают видимое и невидимое. Материальные предметы не отвлекают от смысла, а помогают почувствовать, что вера в романе проживается через конкретные вещи и действия.
</a:t>
            </a:r>
            <a:endParaRPr lang="en-US" sz="867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малая церковь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лампады, молитва перед едой и домашние церковные правила превращают повседневный быт в продолжение храмового уклада. Пространство дома у Шмелева организовано так, будто оно постоянно соотнесено с вечным.
</a:t>
            </a:r>
            <a:endParaRPr lang="en-US" sz="8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эмоциональные акценты в романе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сезонами не только обозначают время, но и меняют интонацию повествования, от торжественной к сосредоточенной и затем к умиротворенной.
</a:t>
            </a:r>
            <a:endParaRPr lang="en-US" sz="151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кривая следует за церковным годом: наиболее высокий подъем связан с Пасхой, а спад — с постом и внутренним самоограничением.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Шмелев, «Лето Господне»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утрата и ностальгия в книгах Шмелева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книги созданы вдали от России, поэтому воспоминание становится для автора способом удержать связь с утраченным миром. Ностальгия у Шмелева не сентиментальна, а внутренне напряжена исторической болью.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эмиграции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важно для писателя не само по себе, а как источник нравственной меры. Он сохраняет образ дореволюционной России, чтобы напомнить о достоинстве, вере и ответственности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прошлого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Шмелев показывает, что память живет в молитве, церковном порядке, пословицах и привычных словах. Язык и ритуал у него становятся не украшением, а формой культурного выживания.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 язык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обычаи, речь близких, совместные праздники и труд складываются в образ семьи как носителя национальной преемственности. Через семью сохраняется то, что история разрушает на уровне государства.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хранительница памяти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бытовая деталь становится духовным образом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«Богомолье» и «Лете Господнем» конкретная деталь проходит путь от наблюдения к символу.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Шмелева для русской литературы XX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Шмелев создал редкий для XX века тип прозы, где личная память соединена с религиозным переживанием. Его книги показывают, что автобиография может быть формой исторического и духовного свидетельства.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автобиография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«Богомолье» и «Лето Господне» закрепили в литературе цельный образ дореволюционной жизни, основанной на вере, семейности и речи народа. Этот образ стал важным для последующего культурного самосознания.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старой России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Шмелева отличается музыкальностью, точностью детали и сильной эмоциональной интонацией. Поэтому его проза воспринимается не только как документ эпохи, но и как художественно совершенное произведение.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лирическая проза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XX века Шмелев важен как писатель, который сохраняет то, что история почти уничтожила. Его книги учат видеть в прошлом не музейную картину, а живую нравственную традицию.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сопоставления двух книг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меняется в восприятии ребенка в «Богомолье» и «Лете Господнем»: путь к святыне, повседневный быт или само понимание взросления?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автора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Шмелева можно читать как писателя ностальгии, если его тоска по прошлому одновременно содержит и историческую, и нравственную оценку?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святость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образом самые простые вещи — еда, одежда, дорога, дом — начинают выражать религиозный смысл и внутренний порядок жизни?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принцип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паломничество и церковный календарь оказываются у Шмелева не просто темой, а способом построения всего художественного мира?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книги как единый образ духовной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«Богомолье» и «Лето Господне» соединяют детскую память, православный обряд и семейный уклад в цельный образ старой России. Через это Шмелев сохраняет не только прошлое, но и его нравственный смысл.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2026-05-27T12:13:25Z</dcterms:created>
  <dcterms:modified xsi:type="dcterms:W3CDTF">2026-05-27T12:13:25Z</dcterms:modified>
</cp:coreProperties>
</file>