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56245" y="974360"/>
            <a:ext cx="2870616" cy="28856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синуса и косинуса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2106" y="4516678"/>
            <a:ext cx="3827646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4936330" y="974360"/>
            <a:ext cx="2870616" cy="28856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 угол связан со сторонами треугольника и точкой на окружности.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понятия помогают находить неизвестные стороны и высоты, если известны угол и одна длина. В 7 классе это первая встреча с инструментом, который позже станет важным в геометрии и алгебре.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появляются синус и косинус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8825" y="1523600"/>
            <a:ext cx="3972759" cy="30959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Прямоугольный треугольник как основа определения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630238" y="1545436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Гипотенуза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сторона, лежащая напротив прямого угла. Она всегда самая длинная в прямоугольном треугольнике и служит опорой для определения синуса и косинуса.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630238" y="2331738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Катеты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Оставшиеся две стороны называются катетами. Относительно выбранного острого угла один из них будет лежать напротив него, а другой — рядом с ним.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30238" y="3118039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Противолежащая сторона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каждого острого угла можно выделить катет, который находится напротив него. Именно его длина участвует в формуле синуса.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630238" y="3904342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Прилежащая сторона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сторона, образующая угол вместе с гипотенузой, называется прилежащей. Она нужна для определения косинуса.
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относительно гипотенузы всегда меньше длины противолежащего катета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определение синуса в прямоугольном треугольнике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острого угла — это отношение противолежащего катета к гипотенузе. Поэтому его значение находится между нулём и единицей и показывает «долю» самой длинной стороны.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относительно гипотенузы всегда меньше длины прилежащего катета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определение косинуса в прямоугольном треугольнике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Косинус острого угла — это отношение прилежащего катета к гипотенузе. Как и синус, он для острого угла лежит между нулём и единицей.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синус или косинус по чертежу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 рисунку прямоугольного треугольника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187737"/>
            <a:ext cx="3848986" cy="18395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вспомнить значения для самых частых углов и увидеть общий ход изменения функций.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росте острого угла синус увеличивается, а косинус уменьшается.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формулы для прямоугольного треугольника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значения синуса и косинуса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269" y="2664798"/>
            <a:ext cx="4019570" cy="18527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668" y="2664798"/>
            <a:ext cx="4019570" cy="185277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2613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одинаковых катета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прямоугольном треугольнике оба катета равны, то острые углы тоже равны. Значит, каждый из них равен 45°. Такой треугольник удобно брать за образец: его симметрия сразу показывает, почему синус и косинус здесь совпадают.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820508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Гипотенуза по Пифагору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Пусть каждый катет равен 1. Тогда по теореме Пифагора гипотенуза равна √2. Отсюда сразу получаем, что sin 45° = 1/√2 и cos 45° = 1/√2, то есть оба значения одинаковы и равны √2/2.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Равнобедренный прямоугольный треугольник и угол 45°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1" y="2387997"/>
            <a:ext cx="4218226" cy="219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259" y="2388110"/>
            <a:ext cx="4201939" cy="21912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1213" y="1486815"/>
            <a:ext cx="3898617" cy="7895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8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Половина равностороннего треугольника
</a:t>
            </a:r>
            <a:pPr algn="l" indent="0" marL="0">
              <a:lnSpc>
                <a:spcPct val="100000"/>
              </a:lnSpc>
              <a:buNone/>
            </a:pPr>
            <a:r>
              <a:rPr lang="en-US" sz="4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равносторонний треугольник разделить пополам, получится прямоугольный треугольник с углами 30° и 60°. При стороне 2 его гипотенуза равна 2, меньший катет — 1, а больший катет — √3. Это удобная модель для вычислений.
</a:t>
            </a:r>
            <a:endParaRPr lang="en-US" sz="1378" dirty="0"/>
          </a:p>
        </p:txBody>
      </p:sp>
      <p:sp>
        <p:nvSpPr>
          <p:cNvPr id="10" name="Text 1"/>
          <p:cNvSpPr txBox="1"/>
          <p:nvPr/>
        </p:nvSpPr>
        <p:spPr>
          <a:xfrm>
            <a:off x="4790452" y="1486809"/>
            <a:ext cx="3898617" cy="78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значения без лишних вычислений
</a:t>
            </a:r>
            <a:pPr algn="l" indent="0" marL="0">
              <a:lnSpc>
                <a:spcPct val="100000"/>
              </a:lnSpc>
              <a:buNone/>
            </a:pPr>
            <a:r>
              <a:rPr lang="en-US" sz="4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этой фигуры сразу следуют основные значения: sin 30° = ½, cos 30° = √3/2, sin 60° = √3/2, cos 60° = ½. Один чертёж помогает запомнить сразу четыре результата и не путать их между собой.
</a:t>
            </a:r>
            <a:endParaRPr lang="en-US" sz="1381" dirty="0"/>
          </a:p>
        </p:txBody>
      </p:sp>
      <p:sp>
        <p:nvSpPr>
          <p:cNvPr id="11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30°-60°-90°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видно, что рост угла делает синус всё ближе к единице.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и косинус меняются в противоположных направлениях: один растёт, другой убывает.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значения синуса и косинуса для углов 0°, 15°, 30°, 45°, 60°, 75° и 90°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значения синуса и косинуса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единичной окружностью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66225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на окружности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единичной окружности каждая точка соответствует определённому углу α, отсчитанному от положительного направления оси Ox. Положение точки удобно описывать координатами, а не только длинами сторон треугольника.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07006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и 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радиус окружности равен 1, то x-координата точки показывает косинус угла, а y-координата — синус. Поэтому запись точки имеет вид (cos α; sin α), без дополнительных вычислений.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746679" y="3628453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подхода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определение позволяет работать не только с острыми углами, но и с углами больше 90°. Единичная окружность делает синус и косинус универсальными для всей окружности.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9889" y="3603874"/>
            <a:ext cx="7802561" cy="10362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синуса и косинуса в разных четвертях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358775" y="1670589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четверть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первой четверти обе координаты точки положительны, поэтому синус и косинус тоже положительны. Это самый простой случай для проверки знаков и первых вычислений.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58775" y="2649448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четверть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четверти точка находится выше оси Ox, но левее оси Oy. Значит, синус положителен, а косинус отрицателен, потому что x-координата становится меньше нуля.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657148" y="1670589"/>
            <a:ext cx="3529088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четверть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третьей четверти точка расположена ниже оси Ox и левее оси Oy. Поэтому обе координаты отрицательны, а значит, синус и косинус имеют отрицательные значения.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657148" y="2649447"/>
            <a:ext cx="3529088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четверть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четвёртой четверти точка находится ниже оси Ox, но справа от оси Oy. Здесь косинус положителен, а синус отрицателен, поскольку x остаётся больше нуля, а y меньше нуля.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угла к координатам точки на окружности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угла к координатам на единичной окружности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484024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формула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любого угла выполняется равенство sin²α + cos²α = 1. Оно связывает две тригонометрические величины и показывает, что они не выбираются независимо друг от друга.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601810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верно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прямоугольном треугольнике формула следует из теоремы Пифагора, а на единичной окружности — из того, что точка лежит на расстоянии 1 от центра.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680215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использовать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известен синус, косинус можно найти из этого равенства, и наоборот. Нужно лишь подставить значение и аккуратно вычислить второй член, учитывая знак.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761562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Тождество помогает быстро проверить результат: сумма квадратов синуса и косинуса одного угла всегда равна 1. Если получается другое число, значит, в вычислениях допущена ошибка.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тождество для синуса и косинуса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0649" y="2755985"/>
            <a:ext cx="3862702" cy="1687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57678" y="1512476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тригонометрия, единичная окружность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синуса и косинуса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86953" y="1512476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синус и косинус в треугольнике и на единичной окружности.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и косинус описывают один угол с разных сторон: через стороны треугольника и через координаты точки.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0" y="1607763"/>
            <a:ext cx="306494" cy="3064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1504" y="1602393"/>
            <a:ext cx="158617" cy="3172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380" y="3313091"/>
            <a:ext cx="306494" cy="30649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катеты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ошибка — перепутать противолежащий и прилежащий катеты. Чтобы не ошибиться, всегда сначала отмечайте выбранный угол, а потом смотрите, какая сторона лежит напротив него.
</a:t>
            </a:r>
            <a:endParaRPr lang="en-US" sz="1319" dirty="0"/>
          </a:p>
        </p:txBody>
      </p:sp>
      <p:sp>
        <p:nvSpPr>
          <p:cNvPr id="14" name="Text 2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Неверная гипотенуза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Гипотенуза — не просто самая длинная сторона, а сторона, лежащая напротив прямого угла. Если перепутать её с катетом, формула синуса или косинуса сразу станет неверной.
</a:t>
            </a:r>
            <a:endParaRPr lang="en-US" sz="1319" dirty="0"/>
          </a:p>
        </p:txBody>
      </p:sp>
      <p:sp>
        <p:nvSpPr>
          <p:cNvPr id="15" name="Text 3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отметки угла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чертеже не обозначен нужный угол, невозможно правильно определить, где синус, а где косинус. Поэтому сначала нужно точно понять, для какого угла выполняется вычисление.
</a:t>
            </a:r>
            <a:endParaRPr lang="en-US" sz="1319" dirty="0"/>
          </a:p>
        </p:txBody>
      </p:sp>
      <p:sp>
        <p:nvSpPr>
          <p:cNvPr id="16" name="Text 4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проверяют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в конце сверить, что значения для острого угла находятся между 0 и 1. Такая проверка помогает заметить ошибку ещё до записи окончательного ответа.
</a:t>
            </a:r>
            <a:endParaRPr lang="en-US" sz="1356" dirty="0"/>
          </a:p>
        </p:txBody>
      </p:sp>
      <p:sp>
        <p:nvSpPr>
          <p:cNvPr id="17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определениями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показаны только самые известные углы, которые удобно использовать как опору при решении задач и устном счёте.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30° больше косинус, при 45° значения равны, а при 60° больше синус. Это помогает быстро запоминать пары.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значения sin и cos для углов 30°, 45° и 60°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значений на знакомых углах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26274" y="1409056"/>
            <a:ext cx="2805739" cy="32648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 геометрических задачах и жизни
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5108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Чертежи и планы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геометрических построениях косинус и синус позволяют вычислять неизвестные стороны, когда задан угол и одна длина. Это удобно при работе с треугольниками и наклонными отрезками.
</a:t>
            </a:r>
            <a:endParaRPr lang="en-US" sz="990" dirty="0"/>
          </a:p>
        </p:txBody>
      </p:sp>
      <p:sp>
        <p:nvSpPr>
          <p:cNvPr id="12" name="Text 3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по углу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расстояние до объекта и угол наблюдения, синус помогает найти высоту. Такой приём часто используют в задачах про башни, деревья и другие высокие предметы.
</a:t>
            </a:r>
            <a:endParaRPr lang="en-US" sz="1065" dirty="0"/>
          </a:p>
        </p:txBody>
      </p:sp>
      <p:sp>
        <p:nvSpPr>
          <p:cNvPr id="13" name="Text 4"/>
          <p:cNvSpPr txBox="1"/>
          <p:nvPr/>
        </p:nvSpPr>
        <p:spPr>
          <a:xfrm>
            <a:off x="3510856" y="365393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Графика и модели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компьютерной графике синус и косинус помогают задавать движение, повороты и положение объектов. Поэтому школьные формулы позже встречаются в более сложных моделях.
</a:t>
            </a:r>
            <a:endParaRPr lang="en-US" sz="1025" dirty="0"/>
          </a:p>
        </p:txBody>
      </p:sp>
      <p:sp>
        <p:nvSpPr>
          <p:cNvPr id="14" name="Text 5"/>
          <p:cNvSpPr txBox="1"/>
          <p:nvPr/>
        </p:nvSpPr>
        <p:spPr>
          <a:xfrm>
            <a:off x="628740" y="365393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и карта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навигации, картографии и ориентировании на местности углы помогают задавать направление, а тригонометрические отношения — переводить его в понятные расстояния и координаты.
</a:t>
            </a:r>
            <a:endParaRPr lang="en-US" sz="95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1773363"/>
            <a:ext cx="306494" cy="3064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940" y="1767993"/>
            <a:ext cx="317233" cy="3172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038" y="3304813"/>
            <a:ext cx="282669" cy="323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032" y="3304813"/>
            <a:ext cx="323050" cy="3230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8526" y="21706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«Напротив» и «рядом»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Запомните короткую подсказку: синус связан с катетом напротив угла, а косинус — с катетом рядом с ним. Эта фраза сразу подсказывает, какую сторону брать в формулу.
</a:t>
            </a:r>
            <a:endParaRPr lang="en-US" sz="1319" dirty="0"/>
          </a:p>
        </p:txBody>
      </p:sp>
      <p:sp>
        <p:nvSpPr>
          <p:cNvPr id="9" name="Text 1"/>
          <p:cNvSpPr txBox="1"/>
          <p:nvPr/>
        </p:nvSpPr>
        <p:spPr>
          <a:xfrm>
            <a:off x="4679657" y="21706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до гипотенузы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прямоугольном треугольнике и синус, и косинус всегда делят катет на гипотенузу. Поэтому в знаменателе неизменно стоит самая длинная сторона, лежащая напротив прямого угла.
</a:t>
            </a:r>
            <a:endParaRPr lang="en-US" sz="1319" dirty="0"/>
          </a:p>
        </p:txBody>
      </p:sp>
      <p:sp>
        <p:nvSpPr>
          <p:cNvPr id="10" name="Text 2"/>
          <p:cNvSpPr txBox="1"/>
          <p:nvPr/>
        </p:nvSpPr>
        <p:spPr>
          <a:xfrm>
            <a:off x="378526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y и ось x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единичной окружности синус показывает вертикальное положение точки, а косинус — горизонтальное. Так одна и та же величина описывается через координаты, а не через стороны треугольника.
</a:t>
            </a:r>
            <a:endParaRPr lang="en-US" sz="1319" dirty="0"/>
          </a:p>
        </p:txBody>
      </p:sp>
      <p:sp>
        <p:nvSpPr>
          <p:cNvPr id="11" name="Text 3"/>
          <p:cNvSpPr txBox="1"/>
          <p:nvPr/>
        </p:nvSpPr>
        <p:spPr>
          <a:xfrm>
            <a:off x="4679657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взгляда на угол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помнить, что треугольник и окружность дают одно и то же значение с разных сторон. Если один способ вызывает сомнение, можно проверить ответ через другой.
</a:t>
            </a:r>
            <a:endParaRPr lang="en-US" sz="1319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запомнить определения и не путать их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синусе и косинусе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и косинус помогают связывать угол, стороны треугольника и координаты точки на окружности. Если знать определения и основные значения, решать задачи становится намного проще.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2026-05-29T00:19:55Z</dcterms:created>
  <dcterms:modified xsi:type="dcterms:W3CDTF">2026-05-29T00:19:55Z</dcterms:modified>
</cp:coreProperties>
</file>