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00" y="7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81850" y="977900"/>
            <a:ext cx="6658200" cy="21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 — удивительная планета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 — наш общий дом и планета жизни.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981849" y="2009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1750" y="1314"/>
            <a:ext cx="6572100" cy="51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376" y="953250"/>
            <a:ext cx="3389700" cy="32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Планета, которую мы изучаем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юните мы узнаем, почему Земля подходит для жизни, как работают вода, воздух, погода и природные зоны, а также что может сделать каждый человек для её сохранения.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996" y="1155650"/>
            <a:ext cx="204188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2005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2408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2811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Земли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84046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Земле есть вода в жидком состоянии, а значит, растения, животные и люди могут получать всё необходимое для жизни. Это одно из главных её преимуществ.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454461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создаёт воздух для дыхания, защищает поверхность от опасного излучения и помогает удерживать тепло. Без неё условия на планете были бы совсем другими.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624864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находится на подходящем расстоянии от Солнца, поэтому на ней не слишком жарко и не слишком холодно. Такая температура делает жизнь возможной.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795267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планете встречаются леса, пустыни, горы, океаны и ледники. Такое разнообразие природных условий поддерживает множество видов и делает Землю особенно интересной.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800" y="220865"/>
            <a:ext cx="3230700" cy="12493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800" y="1583226"/>
            <a:ext cx="3230700" cy="12493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800" y="2945571"/>
            <a:ext cx="3230700" cy="124937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00792" y="4556582"/>
            <a:ext cx="7221000" cy="43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Планета, на которой есть жизнь
</a:t>
            </a:r>
            <a:endParaRPr lang="en-US" sz="2871" dirty="0"/>
          </a:p>
        </p:txBody>
      </p:sp>
      <p:sp>
        <p:nvSpPr>
          <p:cNvPr id="7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307100" y="406441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от 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посмотреть на Солнечную систему, Земля занимает третье место от Солнца. Именно здесь сложились условия, при которых появилась и сохранилась жизнь. На школьной модели легко увидеть её соседей — Венеру и Марс.
</a:t>
            </a:r>
            <a:endParaRPr lang="en-US" sz="1161" dirty="0"/>
          </a:p>
        </p:txBody>
      </p:sp>
      <p:sp>
        <p:nvSpPr>
          <p:cNvPr id="9" name="Text 3"/>
          <p:cNvSpPr txBox="1"/>
          <p:nvPr/>
        </p:nvSpPr>
        <p:spPr>
          <a:xfrm>
            <a:off x="4307100" y="1768802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Слегка сплюснутая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не является идеальным шаром: она немного сплюснута у полюсов и шире в области экватора. Это заметно на глобусе и помогает понять, что наша планета постоянно вращается.
</a:t>
            </a:r>
            <a:endParaRPr lang="en-US" sz="1288" dirty="0"/>
          </a:p>
        </p:txBody>
      </p:sp>
      <p:sp>
        <p:nvSpPr>
          <p:cNvPr id="10" name="Text 4"/>
          <p:cNvSpPr txBox="1"/>
          <p:nvPr/>
        </p:nvSpPr>
        <p:spPr>
          <a:xfrm>
            <a:off x="4307100" y="3131147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и единая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Земли составляет около 12 742 километров. Из-за таких размеров планета кажется огромной, но на карте она всё равно выглядит как один цельный мир, где всё связано между собой.
</a:t>
            </a:r>
            <a:endParaRPr lang="en-US" sz="123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дня и ночи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Астрономический факт: вращение Земли вокруг своей оси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Земли вокруг своей оси постепенно переносит освещённую часть планеты в тень.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 ночь сменяют друг друга за сутки: каждая часть Земли получает свет по очереди.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наклоне земной оси примерно на 23,5° и разном количестве солнечного света в полушариях.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возникают времена года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2475" y="2318"/>
            <a:ext cx="6401700" cy="51388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30200" y="171450"/>
            <a:ext cx="5971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 — основа жизни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30200" y="112152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запасы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Океаны, моря, реки, озёра и ледники образуют огромные запасы воды на планете. Именно они поддерживают жизнь людей, животных и растений и помогают сохранять природное равновесие.
</a:t>
            </a:r>
            <a:endParaRPr lang="en-US" sz="1203" dirty="0"/>
          </a:p>
        </p:txBody>
      </p:sp>
      <p:sp>
        <p:nvSpPr>
          <p:cNvPr id="11" name="Text 3"/>
          <p:cNvSpPr txBox="1"/>
          <p:nvPr/>
        </p:nvSpPr>
        <p:spPr>
          <a:xfrm>
            <a:off x="430200" y="195220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начинается с испарения, когда солнце нагревает поверхность. Затем водяной пар образует облака, из которых выпадают осадки, возвращающие воду на сушу и в водоёмы.
</a:t>
            </a:r>
            <a:endParaRPr lang="en-US" sz="1224" dirty="0"/>
          </a:p>
        </p:txBody>
      </p:sp>
      <p:sp>
        <p:nvSpPr>
          <p:cNvPr id="12" name="Text 4"/>
          <p:cNvSpPr txBox="1"/>
          <p:nvPr/>
        </p:nvSpPr>
        <p:spPr>
          <a:xfrm>
            <a:off x="430200" y="278287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 питья, роста растений и существования многих организмов. Без неё почва быстро высыхает, а живым существам становится трудно получать питание и выживать.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430200" y="361355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водоёмы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 — это не бесконечный ресурс. Бережное отношение к рекам, озёрам и морям помогает сохранять здоровье людей и природные места обитания.
</a:t>
            </a:r>
            <a:endParaRPr lang="en-US" sz="137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05450" y="12"/>
            <a:ext cx="6138600" cy="514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вокруг Земли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1750" y="1119825"/>
            <a:ext cx="38175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 — это тонкий слой газов, который окружает Землю. Он делает возможным дыхание, а также помогает живым существам существовать в привычных для них условиях.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71750" y="2307744"/>
            <a:ext cx="38175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 атмосфере состоит главным образом из азота и кислорода. Именно кислород нужен людям и животным для дыхания, а другие газы тоже участвуют в природных процессах.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1750" y="3495672"/>
            <a:ext cx="38175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защищает Землю от опасного излучения и удерживает часть тепла. Благодаря этому на планете сохраняются условия, при которых возможна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" y="0"/>
            <a:ext cx="426950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3675" y="171450"/>
            <a:ext cx="52194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погода, а когда климат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81217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74899" y="121162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показывает, что происходит с воздухом сейчас: идёт ли дождь, светит ли солнце, дует ли ветер. Она может меняться несколько раз даже в течение одного дня.
</a:t>
            </a:r>
            <a:endParaRPr lang="en-US" sz="1236" dirty="0"/>
          </a:p>
        </p:txBody>
      </p:sp>
      <p:sp>
        <p:nvSpPr>
          <p:cNvPr id="11" name="Text 3"/>
          <p:cNvSpPr txBox="1"/>
          <p:nvPr/>
        </p:nvSpPr>
        <p:spPr>
          <a:xfrm>
            <a:off x="3974899" y="206577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надолго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описывает, какая погода обычно бывает в одном месте в течение многих лет. Он помогает понять, чего ожидать в пустыне, тропиках или на севере.
</a:t>
            </a:r>
            <a:endParaRPr lang="en-US" sz="1236" dirty="0"/>
          </a:p>
        </p:txBody>
      </p:sp>
      <p:sp>
        <p:nvSpPr>
          <p:cNvPr id="12" name="Text 4"/>
          <p:cNvSpPr txBox="1"/>
          <p:nvPr/>
        </p:nvSpPr>
        <p:spPr>
          <a:xfrm>
            <a:off x="3974899" y="291992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связано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влияет на одежду, поездки и занятия на улице, а климат — на растения, животных и образ жизни людей. Поэтому эти понятия связаны, но не означают одно и то же.
</a:t>
            </a:r>
            <a:endParaRPr lang="en-US" sz="1236" dirty="0"/>
          </a:p>
        </p:txBody>
      </p:sp>
      <p:sp>
        <p:nvSpPr>
          <p:cNvPr id="13" name="Text 5"/>
          <p:cNvSpPr txBox="1"/>
          <p:nvPr/>
        </p:nvSpPr>
        <p:spPr>
          <a:xfrm>
            <a:off x="3974899" y="377407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и сравниваем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лучше понимать природу, важно наблюдать за изменениями погоды и замечать повторяющиеся особенности климата. Так легче увидеть, как устроены разные уголки Земли.
</a:t>
            </a:r>
            <a:endParaRPr lang="en-US" sz="123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2475" y="2318"/>
            <a:ext cx="6401700" cy="51388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30200" y="171450"/>
            <a:ext cx="5971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 океаны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30200" y="1121530"/>
            <a:ext cx="59715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материков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 — это огромные участки суши, на которых находятся страны, города, горы и равнины. По карте можно увидеть, как они расположены относительно друг друга.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30200" y="2295105"/>
            <a:ext cx="59715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океанов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окружают материки и соединяют разные части планеты. Они влияют на климат, служат домом для множества организмов и помогают переносить тепло по Земле.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30200" y="3468680"/>
            <a:ext cx="59715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планету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 помогает ориентироваться на поверхности Земли, находить материки, океаны и крупные природные объекты. Это первый шаг к изучению мира вокруг нас.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762" y="2572885"/>
            <a:ext cx="2732399" cy="25696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426" y="2572885"/>
            <a:ext cx="2732399" cy="25696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927" y="2572947"/>
            <a:ext cx="2732269" cy="256950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Экосистемы, которые делают Землю живой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26759" y="999350"/>
            <a:ext cx="2732399" cy="1436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живой многоэтажный дом
</a:t>
            </a:r>
            <a:pPr algn="ctr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тропическом лесу много влаги, света и тени, поэтому деревья растут ярусами, а животные живут на разных уровнях. Здесь можно встретить птиц, насекомых, обезьян и множество растений, которые зависят друг от друга и создают сложную живую сеть.
</a:t>
            </a:r>
            <a:endParaRPr lang="en-US" sz="1210" dirty="0"/>
          </a:p>
        </p:txBody>
      </p:sp>
      <p:sp>
        <p:nvSpPr>
          <p:cNvPr id="11" name="Text 3"/>
          <p:cNvSpPr txBox="1"/>
          <p:nvPr/>
        </p:nvSpPr>
        <p:spPr>
          <a:xfrm>
            <a:off x="3159406" y="999350"/>
            <a:ext cx="2732399" cy="1436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и её скрытая 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кажется пустой только на первый взгляд. Днём здесь жарко, а ночью заметно прохладнее, поэтому растения и животные умеют экономить воду и прятаться от солнца. Кактусы, ящерицы и мелкие грызуны приспособились к очень сухим условиям.
</a:t>
            </a:r>
            <a:endParaRPr lang="en-US" sz="1187" dirty="0"/>
          </a:p>
        </p:txBody>
      </p:sp>
      <p:sp>
        <p:nvSpPr>
          <p:cNvPr id="12" name="Text 4"/>
          <p:cNvSpPr txBox="1"/>
          <p:nvPr/>
        </p:nvSpPr>
        <p:spPr>
          <a:xfrm>
            <a:off x="6091907" y="999350"/>
            <a:ext cx="2732269" cy="1436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природа меняет правила
</a:t>
            </a:r>
            <a:pPr algn="ctr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луга и коралловые рифы выглядят по-разному, но в каждом из этих мест есть свои обитатели. Одни виды переживают холод и ветер, другие нуждаются в открытом пространстве или тёплой морской воде. Разнообразие экосистем делает Землю особенно богатой.
</a:t>
            </a:r>
            <a:endParaRPr lang="en-US" sz="11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среда поддерживает жизнь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растение получает свет, воду и подходящую почву. Эти условия помогают ему расти, образовывать листья, корни и семена.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заселяют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 растениям приходят животные: они находят пищу, воду, воздух и укрытие. Так в среде возникает связь между живыми существами.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проверяют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среда резко меняется, часть видов не успевает приспособиться. Тогда им труднее выжить, и экосистема становится менее устойчивой.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1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756" y="3079625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44" y="1166417"/>
            <a:ext cx="309900" cy="275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3194" y="3079625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226750" y="171450"/>
            <a:ext cx="6704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влияют на Землю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26750" y="1591220"/>
            <a:ext cx="32829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даёт людям пищу, пресную воду и материалы для жизни. От качества почвы, климата и природных ресурсов зависит, насколько удобно и безопасно будет жить в каждом регионе.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26750" y="3515198"/>
            <a:ext cx="32829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 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нужна для света, отопления, техники и транспорта. Если расходовать её разумно, можно уменьшить ненужные потери и сократить нагрузку на природу.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3646750" y="1591220"/>
            <a:ext cx="32829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дома и города занимают большие пространства. Поэтому важно строить и передвигаться так, чтобы сохранять воздух, воду и места обитания животных.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646750" y="3515198"/>
            <a:ext cx="32829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потребление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мы покупаем и выбрасываем, тем больше мусора появляется. Осознанный выбор вещей, повторное использование и сортировка отходов помогают беречь ресурсы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" y="0"/>
            <a:ext cx="426950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3675" y="171450"/>
            <a:ext cx="52194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угрозы видит природа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81217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74899" y="121162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 пластик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 другой мусор могут долго оставаться в природе. Они засоряют берега, попадают в воду и становятся опасными для животных, которые путают отходы с пищей.
</a:t>
            </a:r>
            <a:endParaRPr lang="en-US" sz="1236" dirty="0"/>
          </a:p>
        </p:txBody>
      </p:sp>
      <p:sp>
        <p:nvSpPr>
          <p:cNvPr id="11" name="Text 3"/>
          <p:cNvSpPr txBox="1"/>
          <p:nvPr/>
        </p:nvSpPr>
        <p:spPr>
          <a:xfrm>
            <a:off x="3974899" y="206577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Выхлопы машин, дым заводов и пыль ухудшают качество воздуха. Это влияет не только на растения, но и на здоровье людей, особенно в больших городах.
</a:t>
            </a:r>
            <a:endParaRPr lang="en-US" sz="1236" dirty="0"/>
          </a:p>
        </p:txBody>
      </p:sp>
      <p:sp>
        <p:nvSpPr>
          <p:cNvPr id="12" name="Text 4"/>
          <p:cNvSpPr txBox="1"/>
          <p:nvPr/>
        </p:nvSpPr>
        <p:spPr>
          <a:xfrm>
            <a:off x="3974899" y="291992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леса вырубают слишком быстро, животным становится негде жить и находить пищу. Почва тоже хуже удерживает влагу, а территория теряет природную защиту.
</a:t>
            </a:r>
            <a:endParaRPr lang="en-US" sz="1236" dirty="0"/>
          </a:p>
        </p:txBody>
      </p:sp>
      <p:sp>
        <p:nvSpPr>
          <p:cNvPr id="13" name="Text 5"/>
          <p:cNvSpPr txBox="1"/>
          <p:nvPr/>
        </p:nvSpPr>
        <p:spPr>
          <a:xfrm>
            <a:off x="3974899" y="377407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Меняющийся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меняет привычные условия жизни: где-то становится суше, где-то теплее, а где-то чаще происходят сильные ливни. Из-за этого природе труднее сохранять равновесие.
</a:t>
            </a:r>
            <a:endParaRPr lang="en-US" sz="123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617393" y="1406774"/>
            <a:ext cx="3909219" cy="23299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правило 3R
</a:t>
            </a:r>
            <a:endParaRPr lang="en-US" sz="4168" dirty="0"/>
          </a:p>
        </p:txBody>
      </p:sp>
      <p:sp>
        <p:nvSpPr>
          <p:cNvPr id="5" name="Text 2"/>
          <p:cNvSpPr txBox="1"/>
          <p:nvPr/>
        </p:nvSpPr>
        <p:spPr>
          <a:xfrm>
            <a:off x="425350" y="4378000"/>
            <a:ext cx="66108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напоминает, что для заботы о планете важны три простых действия: сократить потребление, использовать вещи повторно и сдавать отходы на переработку.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принцип 3R (Reduce, Reuse, Recycle)
</a:t>
            </a:r>
            <a:endParaRPr lang="en-US" sz="111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транспорт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 для урока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привычки, повторяющиеся каждый день, помогают экономить ресурсы дома и в дороге. Особенно важны регулярность и выбор более простых способов действий.
</a:t>
            </a:r>
            <a:pPr algn="r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и совместнее поездка, тем ниже условная нагрузка. Для школы и коротких маршрутов особенно полезны ходьба, велосипед и общественный транспорт.
</a:t>
            </a:r>
            <a:endParaRPr lang="en-US" sz="11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18075" y="0"/>
            <a:ext cx="42243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24025" y="222978"/>
            <a:ext cx="7173000" cy="5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привычки экономии воды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847075" y="1047050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 кран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чистки зубов лучше закрывать кран, а не оставлять воду течь зря. Такая привычка не требует усилий, но помогает экономить ценный ресурс каждый день.
</a:t>
            </a:r>
            <a:endParaRPr lang="en-US" sz="1321" dirty="0"/>
          </a:p>
        </p:txBody>
      </p:sp>
      <p:sp>
        <p:nvSpPr>
          <p:cNvPr id="11" name="Text 3"/>
          <p:cNvSpPr txBox="1"/>
          <p:nvPr/>
        </p:nvSpPr>
        <p:spPr>
          <a:xfrm>
            <a:off x="847075" y="2059384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короткий душ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душ расходует меньше воды, чем долгая ванна. Если следить за временем, можно сохранить воду без потери комфорта и чистоты.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47075" y="3071709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 протечками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Протечки стоит устранять сразу: даже маленькая капля со временем превращается в заметную потерю. Исправный кран и трубы помогают избежать лишнего расхода.
</a:t>
            </a:r>
            <a:endParaRPr lang="en-US" sz="1321" dirty="0"/>
          </a:p>
        </p:txBody>
      </p:sp>
      <p:sp>
        <p:nvSpPr>
          <p:cNvPr id="13" name="Text 5"/>
          <p:cNvSpPr txBox="1"/>
          <p:nvPr/>
        </p:nvSpPr>
        <p:spPr>
          <a:xfrm>
            <a:off x="847075" y="4084034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повторно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полива растений можно использовать воду после мытья овощей или сбора дождевой воды. Это простой способ дать воде вторую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охрана территорий и участие людей помогают сохранять природные сообщества.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природные территории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83" y="1166824"/>
            <a:ext cx="308984" cy="2746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1956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8444" y="1180556"/>
            <a:ext cx="308984" cy="24718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917" y="1155650"/>
            <a:ext cx="297000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19397" y="1155650"/>
            <a:ext cx="297000" cy="297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по теме Земли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83482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воды на Земле?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 главные океаны и водоёмы на Земле. Вода покрывает большую часть поверхности планеты и делает жизнь возможной для растений, животных и людей.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015962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вызывает день и ночь?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 о вращении планеты вокруг своей оси. Именно оно создаёт смену освещённой и тёмной стороны, а значит, и день с ночью.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748443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или климат?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быстро, а климат описывает обычные условия в одном месте за долгий период. Это два похожих, но не одинаковых понятия.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480923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3R?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3R напоминает о трёх полезных действиях: меньше покупать лишнего, использовать вещи повторно и сдавать отходы на переработку.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213404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атмосфера?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даёт воздух для дыхания, удерживает тепло и защищает Землю от вредного излучения. Без неё жизнь на планете была бы невозможна.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07874" y="1015875"/>
            <a:ext cx="5404800" cy="22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планету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даёт нам воздух, воду, пищу и дом, поэтому забота о ней начинается с простых ежедневных решений. Если каждый будет действовать бережно, планета останется живой и красивой.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2026-07-25T08:28:13Z</dcterms:created>
  <dcterms:modified xsi:type="dcterms:W3CDTF">2026-07-25T08:28:13Z</dcterms:modified>
</cp:coreProperties>
</file>