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М. Пришвин. Времена года в отрывках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наблюдения Пришвина показывают круг природы: весну, лето, осень и зиму — живо и точно.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Михайлович Пришвин (1873–1954) — русский писатель, путешественник и наблюдатель природы. Он ездил по разным местам России, вел дневники и записывал увиденное в лесу, у реки и в поле. В его коротких текстах много точных деталей.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Михаил Пришвин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Пришвина природа — не фон, а главный герой. Он подмечает мелочи: каплю росы, первый снег, весенний ручей, шорох листьев. Так возникает ощущение “жизни рядом”.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природу, Пришвин учит внимательности. Человек рядом с лесом и водой становится не зрителем, а участником: он слушает, замечает и учится бережному отношению к миру вокруг.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отрывок помогает удержать внимание на одном мгновении. В нем легко увидеть настроение и понять, почему эта деталь важна. Поэтому такие тексты читаются быстро и запоминаются.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Пришвин писал о природе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у Пришвина различаются не только погодой, но и тем, что мы видим, слышим и чувствуем.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сезона есть свой набор образов и особое настроение: свет и движение заметнее весной и летом, тишина — осенью и зимой.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М. М. Пришвина о природе.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отрывках Пришвина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начинается с таяния снега и маленьких ручейков, которые появляются там, где еще вчера лежала белая тишина. По лесной тропинке течет движение: капли, свет и первые птицы задают новый ритм дню.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Проталины и первые голоса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отрывках легко представить набухшие почки и березы рядом с талым снегом. Свет становится мягче, а воздух — живее. Кажется, что обновление слышно так же ясно, как журчание воды рядом с корнями.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 набухших ветках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пробуждение природы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отрывках особенно часто меняются образы света и звуков: вместе с погодой меняется и то, как “слышим” природу.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воспринимается как переход: весна и лето дают больше ожидания и радости, осень и зима — тишину и сосредоточенное наблюдение.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 и настроений в миниатюрах М. М. Пришвина о природе.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настроения связаны со временами года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богатство красок и звуков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отрывки наполнены яркой зеленью и теплом. Пришвин замечает, как солнце играет на траве, и как тень от листьев делает лесные дорожки прохладными.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часть летней картины — звуки. В тексте слышно пение птиц и жужжание насекомых, а значит, жизнь вокруг звучит постоянно и разнообразно.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 движение: где-то бьет роса, где-то шелестят листья. Даже маленькая прогулка превращается в наблюдение за тем, как природа “растет прямо сейчас”.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 Пришвина связано с полнотой: все успевает — растет, цветет, наполняет воздух запахами. Поэтому общее чувство — радость и ощущение силы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отрывках узнается по пожелтевшим листьям, прохладному воздуху и ясному небу. Лес становится тише: звуки глуше, зато лучше слышны шорохи и видны детали вокруг.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осенью получаются особенно внимательными. Природа словно замедляется, а взгляд замечает, как меняется свет и как сероватое небо делает день спокойнее. Узкая тропинка ведет дальше.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Осень: тишина и прозрачность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этапами: меняются свет, температура, звуки и поведение животных в природе.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в течение года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494" y="1710453"/>
            <a:ext cx="378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Зима: снег, следы, молчание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отрывки строятся на снеге, темных ветках и прозрачном холоде. На таком фоне особенно заметными становятся контуры деревьев и смена света в течение дня.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фон и морозный воздух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природа не исчезает — она живет скрытно. Цвет неба и движение живых существ напоминают: жизнь продолжается, просто проявляется иначе, чем летом.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жизнь вместо исчезновения
</a:t>
            </a:r>
            <a:endParaRPr lang="en-US" sz="128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зимнего леса делает важными мелкие наблюдения. Даже небольшой звук или его отсутствие помогает понять, что лес прислушивается и ждет, когда появится новый след.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которая усиливает детали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показывает, что зимой живые существа оставляют заметные знаки. Следы на снегу помогают “прочитать” природу: где был зверек, куда шла птица, что происходило рядом.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зверей и птиц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отрывках особенно заметны вода и свет: они помогают показать перемены и движение природы. Рядом с ними постоянно появляются птицы, деревья, а также снег и звуки леса.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устойчивые образы создают «каркас» года: через воду, свет и звук Пришвин передает жизнь, а детали вроде птиц и деревьев делают картины узнаваемыми.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М. М. Пришвина о природе (качественная оценка образов по отрывкам).
</a:t>
            </a:r>
            <a:endParaRPr lang="en-US" sz="901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повторяются чаще всего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Пришвин строит фразы так, чтобы их было легко прочитать и представить. Он часто называет конкретные растения и птиц, замечает признаки погоды и состояния леса без лишних объяснений.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выбирает ясные слова, которые помогают почувствовать смену дня и сезона. Точность деталей работает как подсказка читателю: где смотреть, что услышать, что заметить рядом.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миниатюрах много зрительных и слуховых сигналов: блеск, тень, шорох, звон, тихий шум. Благодаря этому даже короткий эпизод кажется «живым» и точно передает момент.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Пришвина: простые слова и точные детали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589" y="1647776"/>
            <a:ext cx="2925760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М. М. Пришвина.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Пришвин делает обычный пейзаж выразительным: оживляет природу, уточняет впечатления и связывает разные моменты через повторы.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Приемы работают вместе: олицетворение оживляет, эпитеты и сравнения уточняют картину, повторы задают ритм, благодаря которому миниатюры запоминаются.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приемы в отрывках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Пришвина человек не «хозяин» природы, а ее внимательный наблюдатель. Он идет по лесной тропинке, собирает грибы, слушает птиц и замечает зверька, не нарушая тонкого равновесия.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занятия вплетены в живой мир: труд в поле, прогулка, случайная встреча с природой. От этого кажется, что наблюдение — тоже часть природы, а не отдельная работа в стороне.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рядом с природой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детали
</a:t>
            </a:r>
            <a:pPr algn="ctr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развивается наблюдательность: читатель учится видеть то, что обычно проходит мимо — каплю, проталину, след на земле. Это тренирует внимательность как навык, который пригодится в любой прогулке.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формируется бережное отношение к лесу, птицам и растениям. Тексты напоминают: красота есть даже в обычном дне, если смотреть внимательно и относиться к природе аккуратно.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Расширять «словарь природы»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словарь: проталина, капель, листопад, роса, ручей. Такие слова помогают точнее описывать увиденное и легче понимать, как выглядит сезон в каждый отдельный день.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эти тексты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чтения и анализа отрывка: от места и сезона к главной мысли о природе и человеке.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миниатюрой Пришвина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линейной шкале видно: от весеннего ожидания к летней полноте настроение поднимается быстрее всего. Затем оно постепенно меняется к осеннему спокойствию и зимней тишине.
</a:t>
            </a:r>
            <a:endParaRPr lang="en-US" sz="1373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отличия возникают между весной и летом, а также между осенью и зимой. Это согласуется с тем, как в тексте меняются свет, температура, звуки и поведение живых существ.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М. М. Пришвина о природе (качественная модель по четырем признакам: свет, температура, звуки, движение).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и настроение в миниатюрах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Пришвина помогают замечать красоту обычных вещей: снега, травы, неба, воды и следов на земле. Это учит смотреть внимательнее даже в знакомых местах рядом с домом.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это особенно близко: даже короткая прогулка во дворе, парке или у реки становится источником интересных вопросов и открытий. Так развивается умение наблюдать и говорить о природе точно.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воспитывают терпение: не спешить, присматриваться, слушать и замечать перемены. Читатель начинает понимать, что один короткий миг может быть целым наблюдением.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Пришвин важен и сегодня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приходит весна: заметны проталины и первые проблески света, а воздух будто становится легче. Затем лето приносит густую зелень и звонкие звуки, которые тянут к движению. Осень добавляет тишины и прозрачности, а зима учит читать следы на снегу и слушать паузы.
</a:t>
            </a:r>
            <a:endParaRPr lang="en-US" sz="956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света: как времена года «разговаривают»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вода может отражать небо и показывать, как меняется день. Весной ручей спешит, летом в тени листьев слышится жизнь, осенью лес звучит тише, а зимой звуки становятся редкими. Так один и тот же мир меняет характер, но остается «живой книгой» для наблюдателя.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звук и тишина: один мир, разные лица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временах года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природа как книга наблюдений
</a:t>
            </a:r>
            <a:endParaRPr lang="en-US" sz="2994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Отрывки М. М. Пришвина показывают год как непрерывное движение жизни. Весна, лето, осень и зима раскрываются через детали, образы и бережное чувство. Внимательный взгляд находит красоту и смысл.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2026-05-12T20:00:45Z</dcterms:created>
  <dcterms:modified xsi:type="dcterms:W3CDTF">2026-05-12T20:00:45Z</dcterms:modified>
</cp:coreProperties>
</file>