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основные понятия и действия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читать, упрощать и преобразовывать многочлены.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записывать периметр, площадь, стоимость и путь короче и понятнее. В школьных задачах они встречаются постоянно: от выражений 3x+5 до x^2-4x+7 и 2a+b-6.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99650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нескольких одночленов. Он помогает записывать выражение в удобной форме и сразу видеть, из каких частей оно состоит.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99650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есть числовой коэффициент, буквенная часть и степени с натуральными показателями. Например, в 3x^2 числовой множитель 3 называется коэффициентом.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99650" y="3529875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записи 4x, x+7 и 3a^2-2a+1. В них могут быть как один, так и несколько членов, соединённых знаками плюс или минус.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289425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позволяют коротко записывать длинные рассуждения и быстрее выполнять преобразования. Поэтому их часто используют в вычислениях и при решении задач.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289425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можно представить как сумму одночленов, то его удобно рассматривать как многочлен. Это основа для дальнейших действий с выражениями.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 и их характеристики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число членов, коэффициенты и степень для нескольких выражений.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определяется по члену с наибольшей степенью; число членов показывает, к какой группе относится выражение.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определения членов и степени многочлена.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 — одночлен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только один член, перед нами одночлен. Например, 8 m или -3a^2 состоят из одной части, поэтому их не нужно разделять на слагаемые.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члена — трёхчлен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Трёхчлен содержит три слагаемых и выглядит более «объёмно». Например, a^2-3a+2 можно рассматривать как три части, которые позже можно упрощать отдельно.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члена — двучлен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состоит из двух частей, разделённых знаком плюс или минус, это двучлен. Примеры x+4 и 2y-5 удобно читать как пару слагаемых.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одночлен, двучлен и трёхчлен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«Многочлены».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в 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столбец, тем больше наибольшая степень переменной в старшем члене многочлена.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определяет самый «старший» член, а не количество слагаемых.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похожие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слагаемые с одинаковой буквенной частью и одинаковыми показателями степеней. Такие выражения можно объединять, потому что изменяются только их числовые множители.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подобных слагаемых складывают или вычитают только коэффициенты. Буквенная часть остаётся прежней, поэтому 2x и 5x дают 7x, а не новое выражение.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потерять знаки и не объединить неподобные части. Например, 4m+3-m-1 превращается в 3m+2, если аккуратно собрать одинаковые слагаемые.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упростить многочлен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упрощения выражения с одинаковыми буквенными частями.
</a:t>
            </a:r>
            <a:endParaRPr lang="en-US" sz="17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многочленов сначала убирают скобки, а затем приводят подобные слагаемые. Так выражение можно записать короче и получить более удобный результат для дальнейших действий.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особенно важно изменить знаки у всех членов после минуса. Если этого не сделать, получится неверный ответ, даже когда сами вычисления выполнены 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(x+3)+(2x-5) скобки раскрываются, затем одинаковые слагаемые объединяются. В результате получается 3x-2, потому что x и 2x складываются отдельно.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(4a-1)-(a+6) после раскрытия скобок знаки внутри второй скобки меняются. Затем приводят подобные слагаемые и получают 3a-7.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Распределить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умножают на каждый член многочлена отдельно. Это означает, что один и тот же множитель нужно применить ко всем слагаемым в скобках без исключения.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важно аккуратно работать со знаками. Например, -3a(2a-1) даёт -6a^2+3a, потому что минус умножается на каждый член скобок.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2(x+3)=2x+6 показывает, как множитель распределяется по всем слагаемым. Такой приём помогает быстро раскрывать скобки и упрощать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класс; примеры по теме распределительного свойства.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в 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записях множитель перед скобками умножается на каждый член внутри них.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один и тот же результат: после раскрытия скобок получается многочлен с двумя членами.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формулы позволяют сокращать вычисления при раскрытии скобок и упрощении выражений.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помогают быстро преобразовывать выражения в 7 классе.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4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формул сокращённого умножения
</a:t>
            </a:r>
            <a:endParaRPr lang="en-US" sz="2241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формулы сразу дают готовый результат без длинного перемножения скобок.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подтверждают: формулы сокращённого умножения ускоряют вычисления и уменьшают риск ошибок при раскрытии скобок.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многочлена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члены многочлена располагают по убыванию степеней. Так сразу видно, какой член является старшим и как устроено выражение в целом.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 степеням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 имеет наибольшую степень, а его числовой множитель называют старшим коэффициентом. Именно они помогают быстро определить главную часть многочлена.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 и коэффициент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4x^3-2x+7 показывает удобство такой записи: легче сравнивать многочлены, выполнять преобразования и замечать, есть ли подобные слагаемые.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класс; учебные примеры.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многочленов по степени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Линейный, квадратный и кубический многочлены отличаются наибольшей степенью переменной в старшем члене.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сложнее структура многочлена и тем важнее правильно определять старший член.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алгебру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x+2 и x+5, площадь удобно записать как произведение этих выражений. После раскрытия скобок получается многочлен x^2+7x+10, который уже можно использовать в дальнейших вычислениях и сравнениях.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без лишних шагов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периметра те же стороны складывают дважды: 2(x+2)+2(x+5). После упрощения получается 4x+14. Такой способ помогает переводить геометрическую задачу в алгебраическую запись быстро и без длинных объяснений.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с многочленами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преобразований с многочленами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подстановке числа и сравнению результатов исходного и упрощённого выражений.
</a:t>
            </a:r>
            <a:endParaRPr lang="en-US" sz="1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многочленами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меняют знаки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выражения в скобках нужно изменить знаки у всех его членов. Если этого не сделать, результат окажется неверным уже на первом шаге.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неподобные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можно объединять только тогда, когда совпадают буквенная часть и показатели степеней. Нельзя превращать 2x+3y в 5xy.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степени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старшему члену относят не тот член, который имеет наибольшую степень. Из-за этого ошибаются при определении степени всего многочлена.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слагаемые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упрощении важно не пропустить одинаковые члены и сохранить порядок записи. Аккуратная работа со знаками и коэффициентами помогает избежать лишних ошибок.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83156"/>
            <a:ext cx="4894200" cy="19360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многочленам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объединяет самые нужные правила темы и помогает быстро вспомнить их перед решением упражнений.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главные идеи темы в сжатом виде: сравнивать слагаемые, определять степень и правильно раскрывать скобки.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многочленах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удобно записывать выражения, упрощать вычисления и решать задачи. Если помнить про подобные слагаемые, скобки, степень и стандартный вид, преобразования становятся понятными и аккуратными.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2026-05-29T22:28:57Z</dcterms:created>
  <dcterms:modified xsi:type="dcterms:W3CDTF">2026-05-29T22:28:57Z</dcterms:modified>
</cp:coreProperties>
</file>