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Музыкальное путешествие по Британии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фолка до мировых хитов — посмотрим, как звучит Британия.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звучит в Британии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музыка объединяет народные мелодии, городские сцены и песни, известные далеко за пределами страны.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ведёт музыкальный маршрут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08075" y="2141300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Британии каждый регион звучит по-своему: где-то слышны старинные напевы, где-то — мощный городской рок, а в Лондоне легко встретить театральные и поп-стили.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08075" y="1869909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голоса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08075" y="4153405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Британии показывает, как рядом живут традиция и современность. Одна и та же страна умеет звучать и по-деревенски, и по-столичному, и по-мировому.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708075" y="3882014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и новизна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08075" y="3147339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увидеть связь между местом и людьми. Акценты, язык, инструменты и история региона влияют на то, как рождаются песни и какие темы в них звучат.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708075" y="2875948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место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695" y="1245225"/>
            <a:ext cx="3124609" cy="3543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части Британии, четыре звучания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Шотландия сразу узнаётся по волынке, скрипке и энергичным танцевальным ритмам. Её музыка часто звучит мощно, ярко и подходит для праздников и больших собраний.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Шотландия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Ирландия соединяет кельтские мотивы, быстрые скрипки и живой танцевальный ритм. Её музыка передаёт ощущение общности, энергии и уважения к традициям.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Ирландия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известна народными балладами, деревенскими танцами и городскими хитами. Здесь рядом существуют старые песни о повседневной жизни и современная музыка больших сцен.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Уэльс славится хорами, арфой и сильной певческой традицией. Местные мелодии часто мягкие, торжественные и тесно связаны с валлийским языком и культурой.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Уэльс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00" y="2766500"/>
            <a:ext cx="645900" cy="64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0813" y="2825183"/>
            <a:ext cx="659700" cy="527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8113" y="552075"/>
            <a:ext cx="645900" cy="645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11125" y="522450"/>
            <a:ext cx="39282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звучание Британии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300250" y="2766500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традиции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10800" y="3566400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сохраняют память о море, труде, дороге и праздниках. Баллады и танцевальные напевы передаются из поколения в поколение и помогают слышать старую Британию.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530263" y="2766113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центры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4740813" y="3566013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дают музыке студии, клубы, радио и большие аудитории. Именно там местные исполнители часто превращаются в известных артистов, а новые жанры быстрее находят слушателей.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30663" y="552075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культур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741213" y="1351975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культуры добавили в британскую музыку новые ритмы, голоса и инструменты. Благодаря этому она стала более разнообразной, но не потеряла своих узнаваемых корней.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Англия: народные песни и деревенские истории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фолк часто строится на балладах, где рассказываются короткие истории о жизни, работе и дороге. Такие песни легко запоминаются и хорошо звучат без сложного сопровождения.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Балладные истории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народные мелодии часто звучат просто, но выразительно. В них легко услышать спокойный ритм жизни, наблюдательность и уважение к обычным людям.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простота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деревнях и маленьких городах песни о море, ремёслах и путешествиях исполняют на праздниках и фестивалях. Так местная память остаётся частью повседневной культуры.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праздников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традиционного звучания важны скрипка, банджо, аккордеон и деревянная флейта. Эти инструменты создают тёплый, живой тембр, который подходит и для песен, и для танцев.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инструменты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859272"/>
            <a:ext cx="6446700" cy="1926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15201" y="533134"/>
            <a:ext cx="53055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Англия: города, где рождались хиты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444500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Ливерпуль стал символом британского попа благодаря The Beatles. Город показал, как местная сцена может очень быстро выйти на мировую известность и изменить представление о популярной музыке.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44502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Ливерпуль и легенды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060552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объединяет студии, клубы и лейблы, поэтому здесь легко встретить почти любой жанр. В столице новые песни быстро попадают к слушателям по всей стране.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060554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и студии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252596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Манчестер связан с new wave, инди и сильной клубной культурой. Его сцена часто делает ставку на яркий ритм, заметную гитару и самостоятельный характер исполнителей.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3252598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Манчестер и сцена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6060552" y="73457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города помогли британской музыке стать влиятельной во всём мире. В них артисты находят публику, продюсеров и опыт, который превращает локальную песню в хит.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6060554" y="43490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старт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Шотландия: волынки, скрипки и танцы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08075" y="2141300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Шотландскую традиционную музыку сразу узнают по волынке. Её звучание сильное и пронзительное, поэтому оно хорошо подходит для шествий, праздников и торжественных собраний.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08075" y="1869909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волынки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08075" y="4153405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Шотландские народные танцы и праздничные мелодии обычно строятся на бодром ритме. Такая музыка легко запоминается и сразу вызывает желание двигаться в такт.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708075" y="3882014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для танца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08075" y="3147339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в шотландской музыке помогает создавать быстрые и очень живые мелодии. Она часто ведёт танцевальный ритм и делает музыку особенно подвижной и выразительной.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708075" y="2875948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скрипки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Шотландия: современный звук сцены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и исполнители из Шотландии часто соединяют мощный звук с эмоциональной подачей. Из-за этого их песни хорошо работают и в маленьких клубах, и на больших площадках.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сцены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из Шотландии часто звучит так, будто рассчитана на большие эмоции. Поэтому её легко узнают по яркому настроению, драматичности и запоминающимся мелодиям.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больших чувств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шотландская сцена не отрывается от традиций. Старые мотивы и узнаваемая мелодичность часто становятся основой для рока, попа и более новых звучаний.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традицией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Biffy Clyro, Simple Minds и Annie Lennox показывают разные стороны шотландской музыки. В их творчестве слышны сильные припевы, выразительный вокал и уверенный ритм.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имена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Уэльс: хоры, арфа и язык мелодий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Валлийские хоры известны многоголосием и особой слаженностью. Такие исполнения звучат торжественно и выразительно, поэтому их часто слушают на праздниках, конкурсах и больших общественных событиях.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хора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мужских хоров и народных гимнов помогла Уэльсу сохранить сильную музыкальную репутацию. Эти коллективы показывают, как местная культура может оставаться живой и современной.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традиция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песнях на валлийском языке важны мелодичность и чёткий ритм речи. Язык влияет на интонацию, поэтому музыка часто звучит плавно, чуть торжественно и очень узнаваемо.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Мелодии языка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Арфа считается важным символом Уэльса. Её мягкое, чистое звучание подходит и для народных мелодий, и для более спокойных современных обработок, сохраняя национальный характер музыки.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арфы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695" y="1245225"/>
            <a:ext cx="3124609" cy="3543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Уэльс: от хоров к рок-сцене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Catatonia и Stereophonics показали, что валлийская музыка уверенно звучит на большой сцене. Их песни строятся на запоминающемся припеве, ясном ритме и эмоциональной подаче.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группы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Уэльс часто объединяет фолк-настроение с роком и попом. Поэтому его музыка звучит одновременно тепло, торжественно и энергично, не теряя связи с языком и культурой региона.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стилей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Валлийские хоры и народные напевы дали местной сцене особую выразительность. Даже в роке и попе здесь часто слышны широкие мелодии, мягкая интонация и чувство общности.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Хоровая основа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Bonnie Tyler стала одной из самых узнаваемых валлийских певиц благодаря сильному голосу и драматичному стилю. Такой образ хорошо соединяет местную традицию с международной популярностью.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голос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Ирландия: кельтский ритм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475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музыка Северной Ирландии легко узнаётся по быстрым скрипкам, живому темпу и мелодиям для танца. Такие песни создают атмосферу праздника и общего движения.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75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Танцевальный ритм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3283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выступления часто звучат как часть местной встречи, а не только как концерт. Музыка помогает людям петь вместе, сохранять память о традициях и чувствовать связь с родным местом.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283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традиция
</a:t>
            </a:r>
            <a:endParaRPr lang="en-US" sz="1500" dirty="0"/>
          </a:p>
        </p:txBody>
      </p:sp>
      <p:sp>
        <p:nvSpPr>
          <p:cNvPr id="16" name="Text 6"/>
          <p:cNvSpPr txBox="1"/>
          <p:nvPr/>
        </p:nvSpPr>
        <p:spPr>
          <a:xfrm>
            <a:off x="6091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кельтских мотивах слышны энергия и открытость, которые хорошо подходят для праздников и уличных выступлений. Именно поэтому эта музыка легко запоминается и быстро вовлекает слушателя.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091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звучание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Ирландия: от фолка к инди-року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Van Morrison прославился сочетанием соула, рока и фолка. Его музыка показывает, как североирландская сцена умеет соединять мягкую мелодию с сильным, узнаваемым голосом.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Van Morrison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эти исполнители демонстрируют разнообразие сцены: от тёплого, почти камерного звучания до ярких концертных треков. Общими остаются мелодичность, выразительный ритм и заметный характер.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характер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Door Cinema Club добавили в североирландский звук больше ритма и лёгкости. Их танцевальная инди-музыка показывает, что регион умеет быть современным и энергичным.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энергия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Snow Patrol стали известны широкими припевами и эмоциональными песнями для больших площадок. Их стиль делает инди-рок доступным и понятным широкой аудитории.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инди-рок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859272"/>
            <a:ext cx="6446700" cy="1926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15201" y="533134"/>
            <a:ext cx="53055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как музыкальная столица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444500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собирает разные музыкальные миры в одном городе. Здесь рядом существуют классические залы, клубы, студии, музыкальные школы и площадки для новых исполнителей.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44502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сцен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060552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столице легко услышать джаз, рэп, клубную музыку и поп. Такое соседство жанров помогает артистам быстро обмениваться идеями и находить новую аудиторию.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060554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жанров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252596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Вест-Энд делает город важным центром мюзикла. Театральные постановки, вокал и оркестровая музыка помогают Лондону влиять не только на поп-сцену, но и на сценическое искусство.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3252598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Мюзиклы Вест-Энда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6060552" y="73457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лондонские чарты и медиа местные стили становятся известными по всей стране. Поэтому город работает как центр, где региональная музыка превращается в общебританскую.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6060554" y="43490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стране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Британия стала центром рока и попа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 цифры, а главные источники влияния. Британский рок и поп выросли благодаря тому, что разные музыкальные традиции сошлись в одном культурном пространстве.
</a:t>
            </a:r>
            <a:endParaRPr lang="en-US" sz="1304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разные источники звучания встречаются, появляется стиль, понятный и дома, и в мире. Именно так Британия стала музыкальным ориентиром для рока и попа.
</a:t>
            </a:r>
            <a:endParaRPr lang="en-US" sz="1427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истории британской популярной музыки; без числовой статистики
</a:t>
            </a:r>
            <a:endParaRPr lang="en-US" sz="94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сцены к известности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артиста часто начинается в местной сцене и проходит через выступления, запись, радио и поддержку индустрии.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культуры в британском звуке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Карибские ритмы повлияли на британскую городскую музыку, особенно в танцевальных стилях и уличных вечеринках. Благодаря этому сцена стала более подвижной и ритмически разнообразной.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Карибское влияние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музыка стала богаче не только по звуку, но и по темам. В ней заметнее истории переезда, соседства и поиска своего места в общем городе.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истории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смешения культур выросли ска, регги и грайм, а также другие городские стили. Они отражают жизнь больших городов, где рядом живут разные сообщества и музыкальные вкусы.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жанры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Индийские, африканские и азиатские традиции добавили новые мелодии, ударные и манеру исполнения. В песнях стало больше языков, тембров и необычных сочетаний инструментов.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звучания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и игра слов в текстах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авторы часто используют иронию, чтобы сказать о серьёзных вещах без прямого назидания. Такая подача делает песню лёгкой на слух, но смысл в ней остаётся многослойным.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Ироничный тон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стиль характерен для британской традиции: он не кричит, а подмигивает. В результате песня может звучать весело, но при этом рассказывать о трудностях, привычках и людях.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Подмигивание слушателю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The Beatles, Madness и Blur можно найти песни, где юмор сочетается с наблюдением за повседневной жизнью. Поэтому их тексты интересно разбирать и после первого прослушивания.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песнях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слов помогает строить запоминающиеся строки и неожиданные повороты. Слушатель сначала слышит простую мелодию, а потом замечает скрытый смысл или шутку внутри текста.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смысл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жанр по звуку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жанр по трём признакам: ритму, инструментам и манере пения.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страна — много звучаний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музыка удивляет тем, как по-разному звучат её регионы и как легко они соединяются в одно целое. Именно это сочетание традиции, обмена и новизны делает её узнаваемой во всём мире.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2026-07-25T16:55:12Z</dcterms:created>
  <dcterms:modified xsi:type="dcterms:W3CDTF">2026-07-25T16:55:12Z</dcterms:modified>
</cp:coreProperties>
</file>