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математической индукции: от идеи к решению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схема доказательства для всех натуральных чисел.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метод индукции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помогает доказывать формулы, неравенства и свойства последовательностей тогда, когда полный перебор невозможен. Сначала видим шаг от n к n+1, затем строим строгое доказательство.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заменяет бесконечную проверку двумя логическими шагами: стартом и переходом. Это основа доказательств для всех натуральных чисел.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охватить бесконечное множество случаев.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метода математической индукции
</a:t>
            </a:r>
            <a:endParaRPr lang="en-US" sz="128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держится на двух обязательных элементах: базе и переходе. Без любого из них доказательство не работает.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нужны одновременно, чтобы вывод был полным.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метода математической индукции
</a:t>
            </a:r>
            <a:endParaRPr lang="en-US" sz="128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→ предположение → переход → вывод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делает доказательство строгим.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строится от фиксированного k к следующему значению. Предположение записывают отдельно, чтобы не смешивать его с выводом.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произвольный шаг, на который опирается доказательство.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 индукционного предположения
</a:t>
            </a:r>
            <a:endParaRPr lang="en-US" sz="1291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n натуральных чисел имеет компактную формулу, и индукция показывает, почему она сохраняется при переходе к следующему члену.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для запуска проверки формулы с самого начала.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индукции для суммы натуральных чисел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нечётных чисел образует квадрат: каждый новый нечётный слой добавляет ровно следующий прирост к площади квадрата.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него начинается цепочка, приводящая к квадрату.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индукции для суммы нечётных чисел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Показательное неравенство растёт достаточно быстро, поэтому его удобно усиливать через умножение на 2 и оценку следующего шага.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раздвигает левую часть быстрее, чем увеличивается правая.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индукции для неравенства 2^n ≥ n+1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переходе допустимы только преобразования, опирающиеся на предположение индукции и корректные свойства равенств и неравенств.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должен завершаться формой для следующего значения.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индукционного перехода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базовые проверки защищают доказательство от формальных ошибок: первая — верный старт, вторая — явная опора на предположение.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проверки нужны перед сдачей решения.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метода математической индукции; стандартная структура доказательства.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должен опираться только на случай k; если подмена происходит хотя бы один раз, цепочка доказательства теряет строгость.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опора в переходе должна быть единственной.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индукционного перехода.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перед сдачей решения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решения проверьте ключевые элементы индукционного доказательства: старт, предположение, переход и итоговую формулировку.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Чеклист помогает быстро увидеть, что доказательство начато с нужного значения, использует предположение корректно и завершается общим выводом.
</a:t>
            </a:r>
            <a:endParaRPr lang="en-US" sz="1458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схема доказательства методом математической индукции.
</a:t>
            </a:r>
            <a:endParaRPr lang="en-US" sz="9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задаче первый шаг всегда одинаков: проверить формулу на минимальном n и затем вывести общий вид суммы через следующий член.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него начинается доказательство формулы для суммы натуральных чисел.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 о сумме первых n натуральных чисел.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достаточно одного базового случая, чтобы показать устойчивость делимости при переходе от k к следующему значению.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 число должна делиться разность в каждом шаге.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 о делимости числа 3^n−1 на 2.
</a:t>
            </a:r>
            <a:endParaRPr lang="en-US" sz="1221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строится вокруг сравнения соседних случаев: из оценки для k получается оценка для следующего натурального числа.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значения начинается проверка неравенства.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 о неравенстве n^2≥2n−1.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база нужна потому, что оценка для перехода становится верной лишь после достижения достаточного номера n.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значения утверждение уже можно доказывать индукцией.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 о неравенстве 2^n≥n^2 при n≥4.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превращает множество отдельных случаев в единый алгоритм: старт, переход, вывод. После практики этот шаблон работает почти автоматически.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делают метод устойчивым и универсальным.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индукционного доказательства.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обеспечивают три обязательные части: формулировка, база и переход. Когда они на месте, доказательство остаётся коротким и полным.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частей достаточно для строгого школьного доказательства.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структура доказательства методом математической индукции.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Индукция: короткий алгоритм для бесконечной цепочки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даёт универсальный способ доказывать утверждения для всех натуральных чисел: один верный шаг запускает всю цепочку. Дальше всё решают внимательность, чистая логика и регулярная практика.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2026-07-25T09:20:49Z</dcterms:created>
  <dcterms:modified xsi:type="dcterms:W3CDTF">2026-07-25T09:20:49Z</dcterms:modified>
</cp:coreProperties>
</file>