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Как записать смешанное число в виде неправильной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превращать смешанное число в одну дробь без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знаете, что дробь показывает часть целого, умеете читать простые записи и понимаете, зачем нужен знаменатель. Сегодня эти знания помогут сделать важный шаг дальше.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смешанное число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состоит из двух частей: сначала пишут целое число, а потом дробь. Например: 2 1/3 или 4 2/5.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часть здесь всегда правильная: числитель меньше знаменателя. Она показывает, сколько ещё частей добавлено к целому.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запись удобно читать как «несколько целых и ещё немного». Она сразу подсказывает, что количество больше одного целого.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неправильная дробь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— это дробь, у которой числитель не меньше знаменателя. Поэтому она может быть равна одному целому или больше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записей: 7/4, 9/5, 6/6. Они показывают одно и то же количество, но записывают его одной дробью.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вычислениях неправильная дробь часто удобнее, потому что с ней проще складывать и вычитать дробные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перевода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Новым числителем становится сумма после сложения. Он показывает общее число одинаковых частей.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целую часть смешанного числа нужно умножить на знаменатель дроби. Так мы узнаём, сколько частей получится от целых.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полученному числу прибавляют числитель. Это показывает, сколько частей добавилось сверх целых.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 меняется. Он остаётся прежним, потому что размер одной части не изменился.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3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перевести смешанное число в неправильную дробь
</a:t>
            </a:r>
            <a:endParaRPr lang="en-US" sz="2336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одинакова для любого смешанного числа.
</a:t>
            </a:r>
            <a:endParaRPr lang="en-US" sz="19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целую часть на знаменатель: 2 × 3 = 6. Затем прибавляем числитель: 6 + 1 = 7. Получаем дробь 7/3.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две целые части превратились в шесть третей, а ещё одна треть добавилась сверху. На рисунке хорошо видно, как части складываются.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2 1/3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остаётся прежним, а числитель становится больше. Так одна запись превращается в другую, не меняя самого количества.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22/5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из смешанного числа 4 2/5 после перевода.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дробная часть равна нулю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973225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записана целая часть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дробная часть имеет числитель 0, дополнительных частей нет. Смешанное число показывает только целое количество.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32025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получаем целое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 0/4 = 3. Такая запись удобна для понимания, но в заданиях чаще встречаются смешанные числа с ненулевой дробью.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числитель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Найдите, сколько раз знаменатель помещается в числителе. Частное подскажет целую часть будущего смешанного числа.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остаток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Оставшийся после деления кусочек станет новым числителем. Он показывает, сколько частей ещё осталось сверх целых.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запись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формы обозначают одно и то же количество, перевод выполнен верно. Проверка помогает заметить смешную, но важную ошибку.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действия выполнены верно, но запись перепутана. Поэтому важно проверять каждый шаг спокойно, как настоящий математический детектив.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забывают сначала умножить целую часть на знаменатель. Тогда в числителе не хватает частей, и неправильная дробь показывает меньше, чем нужно.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изменить знаменатель в ответе. Это недопустимо, потому что знаменатель показывает, на сколько равных частей разделено целое, и он не меняется.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прибавить к целой части не числитель, а знаменатель. Из-за этого дробь становится другой, хотя решение выглядит почти правильно.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читаем запись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вслух назвать, сколько в числе целых и какая у него дробная часть. Так легче понять, что именно надо переводить.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результат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перевести дробь обратно в смешанное число. Если получилось то же самое количество, значит ответ верный.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Выполняем два 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целую часть на знаменатель, потом прибавляем числитель. Других действий не требуется, и это очень удобно.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Полоски, которые всё показывают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длинных полосках легко увидеть, сколько целых частей уже есть и сколько ещё добавилось. Если одна полоска целая, а другая только частично закрашена, новый числитель становится понятным без лишних слов.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сектора для наглядности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удобно делить на равные части, как кусочки пирога. Тогда сразу видно, что, например, одна целая фигура и ещё три четверти составляют семь четвертей. Такой рисунок помогает не перепутать числитель и знаменатель.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 подсказка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три целых превращаются в двенадцать четвертей, затем добавляются ещё две четверти. Получается одна дробь вместо записи с двумя частями.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14/4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выглядит результат перевода смешанного числа 3 2/4 в неправильную дробь.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иллюстрация к уроку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 целую часть на знаменатель: 5 × 2 = 10. Это показывает, сколько половинок содержится в пяти целых.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сам: 5 1/2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записываем так: 11/2. Знаменатель не меняется, потому что размер части остался тем же. Всё честно и без хитростей.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прибавляем числитель: 10 + 1 = 11. Значит, к десяти половинкам добавилась ещё одна половинка, и запись стала длиннее в числителе.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238" y="2966938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смешанные числа часто переводят в неправильные дроби. Так проще складывать части и не теряться в записи.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встречается в задачах про торт, ленту, куски бумаги и другие одинаковые части. Важно видеть всё целиком, а не по кусочкам.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части предметов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одинаковый вид записи помогает быстрее находить разность. Особенно это удобно, когда дробные части разные.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считать длину или сравнивать части отрезка, неправильная дробь часто удобнее. С ней проще складывать одинаковые доли без путаницы.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отрезки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такой перевод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для запоминания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смешанное число и определи его целую часть, знаменатель и числитель. Это как разложить задачу по полочкам, чтобы ничего не забыть.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умножь целую часть на знаменатель и прибавь числитель. Получившееся число станет новым числителем, а знаменатель останется прежним и спокойным.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проверить себя, переведи ответ обратно. Тогда станет ясно, одно ли и то же количество записано двумя разными способами.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с наглядной опорой: 1 3/4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рассмотрим одну целую фигуру и ещё три четверти. Целую часть переводим в четверти: 1 × 4 = 4. Затем прибавляем 3 и получаем 7.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записываем как 7/4. На рисунке хорошо видно, что одна целая фигура и три четверти вместе образуют семь равных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и неправильная дробь обозначают одно и то же количество. Меняется только способ записи, а не само число. Это главное правило урока.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всегда выполняются три шага: умножение, сложение и запись нового числителя. Знаменатель остаётся прежним, как надёжный сторож у ворот.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вызывает сомнение, ответ можно проверить обратным переводом. Такой способ помогает убедиться, что решение верное и аккуратное.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пройден — дроби под контролем!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смешанное число можно без страха превратить в неправильную дробь. Стоит лишь помнить порядок действий, и дроби перестают хитрить, как маленькие математические озорники.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2026-05-24T11:43:45Z</dcterms:created>
  <dcterms:modified xsi:type="dcterms:W3CDTF">2026-05-24T11:43:45Z</dcterms:modified>
</cp:coreProperties>
</file>