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1700" y="2793575"/>
            <a:ext cx="39984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ссоре с мамой, вине и добром прощении.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606975"/>
            <a:ext cx="5081700" cy="17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«Я маму мою обидел…»: стихотворение о ссоре, раскаянии и прощении
</a:t>
            </a:r>
            <a:endParaRPr lang="en-US" sz="340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Эмма Мошковская умела говорить с детьми просто, тепло и очень по-настоящему. Её стихи звучат как живой разговор: в них легко узнать знакомые чувства, мягкую улыбку и близкие каждому семейные переживания.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Эмма Мошковская и детские стихи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6573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признаётся в ошибке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скрывает главное: он обидел маму. Читатель сразу понимает, что перед ним история о проступке и внутреннем переживании.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154175" y="2322175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Возникает чувство вины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резкого слова герой начинает тревожиться. Он уже понимает, что сказал лишнее, и это делает его состояние особенно тяжёлым.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02150" y="29910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путь к примирению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быстро ведёт к важному выводу: ошибку нужно исправлять. Так короткое признание превращается в историю о совести и добром поступке.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это стихотворение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герою особенно стыдно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мамы остаётся тёплым и близким, поэтому герою неловко и страшно. Он чувствует, что огорчил самого родного человека, а это особенно больно.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Молчание говорит громче слов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не отвечает сразу, и это чувствуется как обида. Её молчание усиливает напряжение и помогает понять, насколько серьёзно герой переживает свой поступок.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Мамино молчание и тревога героя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56" y="1642900"/>
            <a:ext cx="194100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606" y="3351283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2581" y="1642900"/>
            <a:ext cx="194100" cy="194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401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чувствует герой после ссоры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02175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Стыд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понимает, что сказал обидные слова. Ему неприятно вспоминать свой поступок, потому что он видит: так говорить с мамой нельзя.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702175" y="3341600"/>
            <a:ext cx="81186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помириться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уже думает не о ссоре, а о том, как вернуть мир. Его внутренний шаг к примирению показывает доброту и ответственность.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60000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боится, что мама расстроилась и теперь будет грустить. От этого становится не по себе, и хочется скорее всё исправить.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нет трудных слов и длинных объяснений. Всё сказано коротко и понятно, поэтому текст легко воспринимается даже младшим школьникам.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 делает строки похожими на искреннюю детскую речь. Из-за этого переживания героя звучат очень естественно и убедительно.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помогают лучше почувствовать главную мысль: ошибку можно признать честно, а добрые чувства — показать без лишних слов.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язык стихотворения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«мама» в стихотворении сразу создаёт ощущение уюта, доверия и любви. Оно возвращает читателя к самому близкому человеку, которого особенно хочется беречь.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этого слова усиливает нежность и показывает, как дорога герою мама. Именно поэтому обидеть её для него не просто страшно, а по-настоящему тяжело.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слово «мама» звучит особенно тепло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94650" y="1198334"/>
            <a:ext cx="38304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обида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начинается с резкого слова и ссоры. Герой ещё не успел подумать о последствиях, но напряжение уже появилось.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12500" y="1959175"/>
            <a:ext cx="34587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тревога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эмоции утихают, приходит беспокойство. Герой начинает понимать, что мама могла огорчиться, и ему становится не по себе.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994650" y="2764445"/>
            <a:ext cx="38304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раскаяние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превращается в сожаление о сказанном. Герой уже ясно видит свою ошибку и хочет вернуть доверие.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2500" y="3536200"/>
            <a:ext cx="34587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И, наконец, желание исправить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 — стремление помириться. В этот момент герой делает важный внутренний выбор: не прятать вину, а исправлять её.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297650" y="803000"/>
            <a:ext cx="33564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переживания героя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ссоры к примирению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чувств и действий героя в стихотворении Эммы Мошковской.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Ссора не разрушает связь между ребёнком и мамой. Даже после резкого слова остаётся главное — любовь, которая помогает пережить трудный момент.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понимает, что близкого человека ранить особенно легко. Поэтому примирение для него — не формальность, а настоящий шаг к миру.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обида проходит, становится легче обоим. Мама и ребёнок снова чувствуют тепло, а в доме возвращается спокойствие.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показывает: в семье можно ошибиться, но важно вовремя остановиться, попросить прощения и сохранить добрые отношения.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семье сильнее обиды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стихотворение заканчивается светом
</a:t>
            </a:r>
            <a:endParaRPr lang="en-US" sz="2285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после ссоры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резкого слова наступает пауза, и в этой тишине особенно слышно, как герою неловко и тревожно. Но именно она подводит к примирению, где становится легче обоим.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 родном доме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Финальные строки звучат мягко, будто в комнате снова стало тепло и спокойно. Ссора не разрушает близость, а лишь напоминает: в семье важно уметь просить прощения.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Облегчение после признания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ошибка признана, страх отступает, а вместо него приходит облегчение. Герой уже не прячется от своей вины, потому что понимает: доброе слово может всё исправить.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72" y="322080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735" y="324264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735" y="1320015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2610" y="1298175"/>
            <a:ext cx="218400" cy="21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24015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запомнить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35000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чувства близких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показывает, что резкое слово может ранить даже самого родного человека. Поэтому важно замечать, как наши слова и поступки отражаются на тех, кого мы любим.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8763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Мириться по-настоящему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Примирение здесь не формальность, а тёплый жест доверия. Оно возвращает спокойствие и напоминает, что доброта сильнее краткой обиды.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88763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откладывать извинение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человек признаёт ошибку, тем быстрее уходит напряжение. В тексте это особенно заметно: честное «прости» становится первым шагом к миру.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98637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быть добрее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мягко учит делать выводы из ссоры. Если внимательно относиться к словам и чувствам других, конфликтов станет меньше, а в доме будет больше тепла.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есть ясный сюжет: обида, тревога, извинение и примирение. Ребёнку легко следить за этой цепочкой событий, потому что она понятна и жизненна.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запоминается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ритмично и почти как разговор. Короткие строки помогают быстро улавливать настроение героя и делают чтение вслух естественным и выразительным.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здесь очень узнаваемы: стыд, сожаление, облегчение. Когда чувства названы просто и точно, их легче запомнить, пересказать и потом вспомнить наизусть.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50" y="2955759"/>
            <a:ext cx="8568600" cy="18743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4500" y="1634527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как источник тепла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в стихотворении не описана подробно, но ощущается как самый близкий и дорогой человек. Её присутствие наполняет текст теплом, потому что именно её герою особенно страшно огорчить.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215025" y="883891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через чувства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мамы раскрывается через переживания ребёнка: молчание, стыд, желание помириться. Чем сильнее герой волнуется, тем яснее читатель понимает, как много для него значит мама.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мамы в стихотворении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56" y="1642900"/>
            <a:ext cx="194100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756" y="3341593"/>
            <a:ext cx="194100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2581" y="1642900"/>
            <a:ext cx="194100" cy="194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401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говорит о герое его поведение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02175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прячется от 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сразу признаёт, что поступил неправильно. Это показывает его честность: он не пытается сделать вид, будто ничего не случилось, а смотрит правде в глаза.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702175" y="3341600"/>
            <a:ext cx="81186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готов исправиться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 его поведении — желание вернуть мир. Герой понимает, что признать вину мало: нужно сделать шаг навстречу и восстановить доверие.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60000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умеет переживать за другого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важно не только собственное чувство вины, но и состояние мамы. Такая отзывчивость говорит о добром сердце и умении замечать чужую обиду.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 по тексту стихотворения Э. Мошковской «Я маму мою обидел…»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приёма особенно усиливают чувство искренности и делают признание героя очень живым.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короткие строки помогают услышать в стихотворении голос ребёнка: сбивчивый, тревожный, но честный. Они делают эмоции заметнее и ближе младшему школьнику.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2241"/>
            <a:ext cx="3929400" cy="2095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542241"/>
            <a:ext cx="3929400" cy="20951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85368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стихотворение понятно детям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97650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ссора из повседневной жизни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ребёнок хотя бы раз ссорился с близким человеком, а потом переживал и хотел всё исправить. Поэтому история героя сразу узнаётся и вызывает сочувствие: она очень похожа на настоящую жизнь.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564975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чувства, которые легко понять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нет сложных событий или далёких для ребёнка переживаний. Здесь есть обида, стыд, сожаление и радость примирения — именно те чувства, которые школьнику нетрудно назвать своими словами.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напоминает: прежде чем сказать что-то резкое, нужно подумать о чувствах другого человека. Особенно важно быть осторожным с теми, кто любит тебя больше всех.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показывает, что извинение требует смелости. Признать вину не стыдно — наоборот, это честный и добрый поступок, который помогает сохранить уважение и доверие.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важная мысль — мир в семье нужно беречь каждый день. Если случилась ссора, лучше не тянуть, а первым сделать шаг к примирению.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это произведение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72" y="3217277"/>
            <a:ext cx="218400" cy="2254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735" y="322080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735" y="129817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2610" y="1320015"/>
            <a:ext cx="218400" cy="1747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24015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после чтения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35000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радость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остаётся чувство облегчения, потому что конфликт заканчивается миром. Эта радость спокойная и тихая, как свет в доме после дождливого дня.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8763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быть осторожнее в словах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заставляет задуматься о собственных поступках. После неё хочется говорить мягче, внимательнее слушать близких и не обижать тех, кто дорог.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88763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в любви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напоминает, что любовь в семье не исчезает из-за одной ссоры. Она помогает пережить обиду и снова стать ближе друг к другу.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98637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ценности прощения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особенно ясно чувствуется сила прощения. Оно не стирает ошибку, но помогает людям снова доверять и жить в мире.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Эмма Мошковская очень просто говорит о важном: ошибаться может каждый, но мир в семье возвращают добрые слова, честность и первый шаг навстречу.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урок маленького, но сильного стихотворения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2026-05-24T06:30:09Z</dcterms:created>
  <dcterms:modified xsi:type="dcterms:W3CDTF">2026-05-24T06:30:09Z</dcterms:modified>
</cp:coreProperties>
</file>