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«Тарас Бульба»: повесть о долге, товариществе и выборе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 казацкий мир, где любовь и семья сталкиваются с долгом и верностью.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место повести в школьном курсе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впервые вышла в 1835 году, а затем в 1842-м Гоголь переработал текст. В основе — сведения о Запорожской Сечи, казацких походах и борьбе с польской шляхтой. В школе это пример исторической прозы с сильными образами.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Тараса Бульбы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Бульба — опытный казак, суровый и решительный. Его главный ориентир — честь и вера, а также воинский долг и товарищество. Личное он подчиняет общим законам.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любит сыновей, но проявляет это через требования и воспитание, а не через мягкость. Строгость Тараса становится способом защитить семью и казачью правду от слабости.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Тараса раскрывается в решениях и поступках: он смел в бою, беспощаден к предательству и умеет отвечать за выбор. Именно его жесткость поддерживает драму повести.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Запорожская Сечь как мир казачьей свободы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вольного лагеря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Запорожская Сечь в повести — место, где казаки живут по своим правилам. Там ценят равенство, силу и братство, поэтому решения принимаются не ради выгоды, а ради общего дела.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быт и общий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делают Сечь «видимой»: курени, оружие, походная жизнь, советы и военные сборы. Для образа важны степь, Днепр и общий вид большого лагеря, где все живут наготове.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784" y="1691650"/>
            <a:ext cx="640238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784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0034" y="1691638"/>
            <a:ext cx="640238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0034" y="3141350"/>
            <a:ext cx="640238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Остап и Андрий: два разных характера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Остап — верность и стойкость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Остап спокоен и собран, держится за товарищей и казачьи правила. Он не отступает перед трудностями и воспринимает испытания как проверку силы духа.
</a:t>
            </a:r>
            <a:endParaRPr lang="en-US" sz="131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в их решениях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Остапа долг становится опорой: он уважает порядок и держится выбранной роли. Для Андрия же внутренний спор оказывается сильнее, чем привычная верность сообществу.
</a:t>
            </a:r>
            <a:endParaRPr lang="en-US" sz="1349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Андрий — чувствительность и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Андрий более мягкий и впечатлительный, его сильнее захватывают личные переживания. Из-за этого он поддается чувству сильнее, чем требует казачий закон.
</a:t>
            </a:r>
            <a:endParaRPr lang="en-US" sz="131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характеры приводят к разным исходам: Остап остается в логике товарищества до конца, а Андрий делает роковой личный шаг. Их пути расходятся окончательно.
</a:t>
            </a:r>
            <a:endParaRPr lang="en-US" sz="139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493" y="1508047"/>
            <a:ext cx="3284364" cy="270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повести и их роли в сюжете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персонажами помогает понять, как характер и выбор меняют судьбу.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героев определяется не только обстоятельствами, но и тем, чему они отдают главную ценность: долгу, товариществу или личному чувству.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«Тарас Бульба».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путь повести: от дома к трагическому финалу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по ходу повествования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Остапа и Андрия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вектор: Остап ближе к идее товарищества, а Андрий — к личному чувству, из-за чего меняется линия поступков.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ценностях становятся причиной трагедии. Чем сильнее личное чувство над долгом, тем тяжелее последствия для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по содержанию повести Н. В. Гоголя «Тарас Бульба».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товарищества в повести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 в повести — ключевая ценность: казаки действуют вместе и держатся друг за друга. В бою они разделяют опасность и поддерживают товарищей, чтобы выстоять.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выгода и частный интерес оказываются второстепенными по сравнению с общим делом. Герои оценивают поступки не «для себя», а с точки зрения нужды отряда и правды казачества.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этого закона воспринимается как предательство. Так внутренний разлом Андрия становится не просто личной драмой, а ударом по самому смыслу товарищества.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долг как главный конфликт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Андрий выбирает любовь к панночке и из-за этого переходит на сторону врага. Его поступок ломает прежнюю логику жизни и приводит к разрыву с семьей и казацким братством.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Бульба, напротив, опирается на воинский долг, казачью честь и верность товариществу. Даже любовь к сыновьям не отменяет для него правила, по которым живет сообщество.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показано столкновение личного чувства с ответственностью перед родиной и казацким сообществом. Конфликт делает судьбы героев трагичными, потому что компромисс оказывается невозможным.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спор ценностей определяет напряжение сюжета: читатель видит, как выбор меняет характер, поступки и финал. Именно это превращает историю в жесткую нравственную проверку.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Дубно и образ войны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Дубно в «Тарасе Бульбе» становится кульминацией напряжения: перед глазами читателя сталкиваются богатый город, походный быт и бесконечная тяжелая осадная рутина. Напряжение держится на ожидании и коротких вспышках боя.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эпизодах войны особенно важны крепостные стены, ночной лагерь, тревожные сигналы и постоянная усталость. Так Гоголь показывает жестокость времени: победа не выглядит легкой, а свобода оплачивается страхом и болью.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повести Гоголя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обобщает, как Гоголь усиливает эмоциональное воздействие: через запоминающиеся детали, размах эпоса и системные противопоставления чувствам и судьбам героев.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приемы контраста и наглядные описания: именно они делают исторический материал драматичным и помогают читателю «видеть» происходящее.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тексту Н. В. Гоголя «Тарас Бульба» (качественная визуализация без количественных подсчетов).
</a:t>
            </a:r>
            <a:endParaRPr lang="en-US" sz="10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степи и природы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и дальние дороги работают на общий масштаб событий: по ним воспринимается путь, усталость похода и надежда возвращения. Природные ориентиры помогают читателю представить, где начинается и заканчивается «воля» героев.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также усиливает настроение текста: она то подчеркивает торжественность свободы, то сгущает тишину перед опасностью. Благодаря этому общий тон повести становится одновременно величественным и тревожным.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в повести — не нейтральный фон: она словно расширяет пространство свободы. Широкие дали, ветер и открытое небо создают ощущение движения и размаха, как будто сама природа поддерживает казаков.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7123" y="1432650"/>
            <a:ext cx="2801403" cy="22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 художественное в повести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где Гоголь опирается на исторический мир казаков, а где сознательно усиливает сюжет и речь, чтобы глубже раскрыть характеры и сделать финальные решения более трагичными.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исторический материал дает основу и правдоподобие, а художественный вымысел помогает сделать характеры наглядными, а конфликты — эмоционально «острыми».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«Тарас Бульба» (по содержанию повести).
</a:t>
            </a:r>
            <a:endParaRPr lang="en-US" sz="9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Остапа в финале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финальных сценах Остап проявляет несломимую выдержку: он встречает испытания без желания оправдаться или облегчить себе участь. Его спокойствие выглядит как продолжение прежней стойкости и верности товариществу.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Остап переносит пытки и смерть с достоинством, оставаясь верным своим убеждениям. Ключевым становится не количество слов, а сила внутреннего решения: он не меняет себя под давлением врага.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значимость имеет его молчание и стойкость — они делают образ Остапа особенно сильным. Сцена казни подчеркивает: характер героя раскрывается до последней минуты, даже когда выбора почти нет.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Андрий совершает выбор, который разрывает его с семьей и казацким братством. Его поступок связан не только с обстоятельствами, но и с внутренней слабостью — неспособностью удержать долг и общий закон.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Андрий показан человеком, для которого сильное чувство становится главным ориентиром. Именно поэтому он легче, чем Остап, поддается эмоциям и перестает соотносить личное с ответственностью перед своими.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Гоголь строит его образ как урок: любовь без ответственности превращается в ошибку, которая делает человека одиноким. Андрий оказывается между двумя мирами, но принадлежит ни одному по-настоящему.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Андрия усиливается тем, что он не просто уходит, а как будто предает доверие близких. Между любовью и обязанностью возникает пропасть, и герой уже не может «вернуться» прежним.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Андрия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повести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долг и товарищество образуют опору поведения казаков: через них герои принимают решения, а предательство резко ломает общую логику мира.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рассматривать мотивы вместе, становится видно: личные чувства в повести либо укрепляют характер (через семью и верность), либо приводят к трагическому разрыву, когда долг отступает.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тексту Н. В. Гоголя «Тарас Бульба» (визуальная качественная схема, без претензии на точные измерения).
</a:t>
            </a:r>
            <a:endParaRPr lang="en-US" sz="10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сцены, которые помогают запомнить повесть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Отправная точка повести — возвращение сыновей домой: это момент, где заметны семейные чувства и ожидание перемен. Затем спор и решение ехать в Сечь превращают личную жизнь в путь казачества, полного испытаний.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сюжет движется через сильные эпизоды: первый бой, осада Дубно, встреча Андрия с панночкой, гибель Остапа и смерть Тараса. Эти сцены легче всего запоминаются, потому что в них ясно видно, как выбор меняет судьбу.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47" y="1694650"/>
            <a:ext cx="640238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728" y="1694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116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116" y="3206828"/>
            <a:ext cx="750900" cy="600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«Тарас Бульба» изучают в 7 классе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Характеры раскрываются через поступки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как человек становится собой в решениях: через честь, смелость и верность. Ученику проще понять персонажей, потому что поступки всегда подталкивают к оценке и выводам.
</a:t>
            </a:r>
            <a:endParaRPr lang="en-US" sz="131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чувства и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сталкиваются любовь и долг, а также дружба и предательство. Это помогает обсуждать моральные вопросы не отвлеченно, а на конкретных ситуациях из жизни героев.
</a:t>
            </a:r>
            <a:endParaRPr lang="en-US" sz="1337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атмосфера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знакомит с укладом Запорожской Сечи и походной жизнью. Через детали быта и военные эпизоды создается ощущение времени, когда честь считалась главным законом.
</a:t>
            </a:r>
            <a:endParaRPr lang="en-US" sz="1479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товарищества понятна и близка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держатся вместе, поддерживают друг друга и отвечают за общий результат. Такая идея хорошо воспринимается в школьном возрасте, потому что перекликается с ценностью дружбы и взаимопомощи.
</a:t>
            </a:r>
            <a:endParaRPr lang="en-US" sz="13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повести — цена выбора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В. Гоголя убеждает: для казаков честь, верность и товарищество — жизненные опоры. Судьбы Тараса, Остапа и Андрия показывают разные ответы на вопрос о долге, а финал напоминает о цене предательства и силе памяти.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2026-05-15T07:22:51Z</dcterms:created>
  <dcterms:modified xsi:type="dcterms:W3CDTF">2026-05-15T07:22:51Z</dcterms:modified>
</cp:coreProperties>
</file>