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гласную перед -нн- и не ошибиться в причастии?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орфограмму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текстах, упражнениях и диктантах. Разобравшись в словах «построенный», «решённый», «прочитанный», «увиденный», легче узнавать причастие и правильно писать его форму.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 не само по себе, а через действие, которое этот предмет испытывает. Поэтому смысл слова всегда связан с тем, что уже сделано.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предложением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«Ребята прочитали книгу» действие выполняют ребята, а в предложении «Книга прочитана» книга не действует сама, а становится объектом действия.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причастие, важно найти глагол, от которого оно образовано. Именно глагольная основа подсказывает значение слова и помогает выбрать правильное написание.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двух частей речи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страдательных причастий есть признаки глагола и прилагательного: время, вид, род, число и падеж. Поэтому они изменяются и в то же время называют признак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прошедшего времени обозначает действие, которое произошло раньше момента речи. Оно отвечает на вопросы какой? какая? какое? какие? и описывает результат.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завершилось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текст, сломанная игрушка, закрытая дверь и построенный дом показывают, что предмет уже подвергся действию. Такие формы легко встретить в учебных заданиях.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обычно называют завершённый результат, а не процесс. Поэтому они чаще связаны с глаголами совершенного вида, где действие представлено как достигшее конца.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завершённости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признак предмета по уже выполненному действию, это сильный признак страдательного причастия прошедшего времени. Такой вопрос помогает отличить его от других форм.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прошедшее время причастия
</a:t>
            </a:r>
            <a:endParaRPr lang="en-US" sz="3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причастие от глагола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исходный глагол: прочитать, увидеть, раскрасить. Именно он задаёт значение будущего причастия и помогает определить, как слово будет построено.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глагол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страдательных причастий прошедшего времени особенно важна гласная перед -нн-. Она зависит от модели образования слова: прочитанный, увиденный, раскрашенный.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суффикс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 основу глагола, потому что именно к ней присоединяется суффикс причастия. Важно видеть строение слова, а не опираться только на звучание.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основу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причастий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самые заметные школьные модели написания перед -нн- на примерах из 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части речи могут быть разные гласные перед -нн-. Выбор зависит от модели образования и исходного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формулировок темы урока; схема носит учебный, иллюстративный характер.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перед -нн-: основные случаи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от чего зависит выбор гласной в полных страдательных причастиях прошедшего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 звучание, а способ образования слова: именно он подсказывает, какая буква пишется перед -нн-.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 и школьное правило образования причастий.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 перед -нн-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 встречается во многих страдательных причастиях прошедшего времени: прочитанный, построенный, проверенный, услышанный. Это обычная школьная модель образования от глагольной основы.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исходным глаголом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назвать глагол, от которого образовано слово. Если причастие построено по стандартной модели, буква е перед -нн- сохраняется в полной форме.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обычно отвечают на вопрос какой? и содержат две буквы н. Поэтому важно не сокращать слово мысленно и проверять его строение целиком.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построенный и форма построен выглядят похоже, но пишутся по-разному. Полная форма сохраняет -нн-, а краткая форма имеет одну н и используется иначе.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перед -нн-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причастиях перед -нн- пишется ё: решённый, освещённый, бережённый. Эта буква обычно связана с ударением и помогает правильно произнести слово.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ударение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не помогает сразу, такие слова лучше запоминать как отдельные случаи. В учебной практике полезно проверять их по образцу и по словарю.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запоминание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легко соотносятся с глаголами на -ить: решить — решённый. Связь с исходным словом подсказывает не только значение, но и написание.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перед -нн-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перед -нн- встречается не так часто, поэтому такие написания нужно запоминать отдельно. Для ученика важно не угадывать по слуху, а сверять слово с образцом.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словарь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звучание не помогает, нужно обратиться к словарному написанию. Исторически такие формы закрепились в языке, поэтому их нельзя выводить только из произношения.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главное правило простое: сначала определить причастие, потом найти исходный глагол и только после этого проверять написание перед -нн- по модели или по словарю.
</a:t>
            </a:r>
            <a:endParaRPr lang="en-US" sz="12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гласной перед -нн-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слова в тексте к правильному написанию полной формы 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приставки в причастии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нередко сразу показывает, что слово связано с действием: написанный, переписанный, сброшенный, обожжённый. По ней легче увидеть, от какого глагола образовано причастие.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к образованию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приставка не выбирает букву перед -нн-. Правописание зависит от модели образования причастия и формы исходного глагола, поэтому приставку нужно учитывать, но не считать главным правилом.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источник орфограммы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уточняет оттенок действия: переписанный — не просто написанный, а написанный заново; сброшенный — тот, который кто-то или что-то сбросило. Значение становится более точным и конкретным.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значения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1217850" y="1604304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217850" y="1921002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прошедшего времени пишутся с двумя н: решённый, построенный, написанный. Такая форма обычно отвечает на вопрос какой? и согласуется с существительным.
</a:t>
            </a:r>
            <a:endParaRPr lang="en-US" sz="1231" dirty="0"/>
          </a:p>
        </p:txBody>
      </p:sp>
      <p:sp>
        <p:nvSpPr>
          <p:cNvPr id="8" name="Text 4"/>
          <p:cNvSpPr txBox="1"/>
          <p:nvPr/>
        </p:nvSpPr>
        <p:spPr>
          <a:xfrm>
            <a:off x="1217850" y="2943479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1217850" y="3260177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пишется одна н: решён, построен, написан. Она чаще входит в состав сказуемого и помогает сказать о результате действия без подробного описания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полной форме забывают вторую н и пишут построеный, решеный или увиденый. Ошибка появляется, когда слово пишут только по слуху, не проверяя его состав.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одной н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полную и краткую форму и пишут вырощенный вместо выращенный. Проверка помогает сразу увидеть, где нужна полная форма с -нн-, а где возможна краткая форма.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заменить ё на е: решеный вместо решённый. В таких словах важно не доверять только произношению, потому что орфограмма определяется по образованию слова.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гласная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написания: сравнение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ошибки бывают разного типа, но проверка всегда начинается с анализа слова и его связи с глаголом.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ошибка связана либо с одной н, либо с гласной перед -нн-. Значит, нужно проверять не звучание, а строение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эти формы вместе с исходным глаголом: так легче не ошибиться в гласной перед -нн-.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написания лучше учить парами: глагол и причастие. Так проще запомнить и суффикс, и нужную гласную перед -нн-.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орфограммы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трудных причастий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 упражнении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является ли слово причастием. Без этого нельзя понять, нужно ли искать глагольную основу и проверять орфограмму перед -нн-.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исходный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устанавливают, от какого глагола образовано слово. Это помогает увидеть способ образования и понять, какая гласная должна стоять перед суффиксом.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проверяют, полная это форма или краткая. В полной форме пишется -нн-, а в краткой обычно одна н, поэтому различие очень важно.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слово сопоставляют с известной моделью или словарным написанием. Если есть ударная ё или особый случай, выбирают правильную букву и записывают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слова от предложения к правильному написанию полной или краткой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написанный показывает полное причастие прошедшего времени. Она образована от глагола написать и сохраняет признак предмета по уже выполненному действию.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рассказ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5909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купленные показывает, что причастие согласуется с существительным во множественном числе. При этом написание зависит от модели образования слова, а не от произношения.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907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Купленные билеты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Выращенные — это полная форма причастия, образованная от глагола вырастить. Здесь важно увидеть основу слова и не перепутать написание с похожим по звучанию вариантом.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Выращенные цветы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решённая перед -нн- пишется ё, потому что это форма от глагола решить. Пример помогает запомнить связь между ударением, глаголом и написанием.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Решённая задача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18569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увиденный образовано от глагола увидеть и пишется с гласной е перед -нн-. Такой пример удобно использовать, чтобы проверить умение находить исходный глагол.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8569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Увиденный фокус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под контролем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легко писать без ошибок, если находить глагол-основу, отличать полную форму от краткой и проверять гласную перед -нн- по модели слова.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2026-05-28T04:39:44Z</dcterms:created>
  <dcterms:modified xsi:type="dcterms:W3CDTF">2026-05-28T04:39:44Z</dcterms:modified>
</cp:coreProperties>
</file>