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темы: структура, функции и биологическое значение клеточного ядра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— центр управления жизнедеятельностью эукариотической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клеточного ядра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открыто Робертом Брауном в 1831 году, клеточное ядро стало ключевым отличием эукариот. Оно хранит наследственную информацию и контролирует процессы жизнедеятельности клеток, заложив основу современной генетики.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и ядерные поры: строение и функции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— ядерной оболочкой, связанной с эндоплазматическим ретикулумом. Мембрана создаёт барьер, отделяющий генетический материал от цитоплазмы.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ядерной оболочке расположены ядерные поры — сложные белковые структуры, контролирующие транспорт молекул, обеспечивая обмен веществ между ядром и цитоплазмой.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упаковка ДНК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ДНК и белков-гистонов, которые упаковывают генетический материал в компактные структуры для защиты и регуляции активности генов.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и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имеет 46 хромосом, которые наследуются в парах от родителей. Они обеспечивают хранение и передают наследственные признаки потомству.
</a:t>
            </a:r>
            <a:endParaRPr lang="en-US" sz="148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Экспрессия генов и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контролируют экспрессию генов, влияя на развитие организма и обеспечивая наследственную изменчивость, что важно для адаптации и эволюции.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хромосом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— специализированный участок ядра, где синтезируются рибосомные РНК и происходит сборка рибосомных субъединиц. Она состоит из нескольких функциональных зон.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ядрышка — фибриллярный центр, где начинается транскрипция, плотный фибриллярный компонент и гранулярный компонент, где формируются рибосомные частицы.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Ядрышко: структура и функции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хроматина и генетическая активность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подразделяется на эухроматин, представляющийся рыхлым и активным участком, и гетерохроматин — плотно упакованный и менее активный для транскрипции.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гистоновых модификаций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Ацетилирование и метилирование гистонов регулируют доступность генов к транскрипционной машине, изменяя структуру хроматина и влияя на активность генов.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организация хроматина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клеточного ядра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и защищает ДНК, обеспечивая компактность и предотвращая повреждения генетического материала.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экспрессию генов, контролируя синтез РНК и обеспечивая тем самым адаптацию клеточных процессов.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клеточный цикл, определяя фазы роста, репликации и деления, а при повреждениях запускает механизмы апоптоза.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развитию организма, обеспечивая передачу наследственной информации и координацию функций различных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ядерных пор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состав и количество ядерных пор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ядерной поры сформирован из около тридцати нуклеопоринов. В клетках печени их количество превышает две тысячи, обеспечивая активный обмен веществ.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селективного транспорта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молекулы проходят через поры свободно, тогда как крупные белки и РНК транспортируются при помощи специфических сигналов и ферментативных 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репликации ДНК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Геликаза разматывает двойную спираль ДНК, образуя репликативную вилку, где начинается синтез новых цепей.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прерывистой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Примаза создаёт короткие РНК-примеры, необходимые для запуска ДНК-полимеразы на антипараллельной цепи.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перемещается вдоль цепи, восстанавливая последовательность нуклеотидов, синтезируя новую ДНК.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 контроль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Лигаза соединяет фрагменты Оказаки, а механизмы репарации исправляют ошибки, обеспечивая точность копирования генома.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генетической информации в ядре
</a:t>
            </a:r>
            <a:endParaRPr lang="en-US" sz="277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начинается с присоединения РНК-полимеразы к ДНК на промоторе, что запускает синтез РНК в направлении элонгации.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элонгации происходит копирование матрицы ДНК в молекулу РНК, при этом регулируется скорость и точность транскрипции.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процесс терминацией, когда синтез РНК прекращается. Поддержание регуляции осуществляется эпигенетическими и транскрипционными механизмами.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у различных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сравнительный анализ числа хромосом у разных видов, что отражает их генетическую уникальность и сложность. Кариотип играет важную роль в наследственности и диагностики генетических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 хромосом отражают эволюционные особенности организмов и служат основой для диагностики генетических заболеваний, например, трисомии 21 у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2021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ядерного матрикса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поддержка ядра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матрикс образует плотную сеть белковых нитей, которая поддерживает форму и стабильность ядра, обеспечивая структурную организацию и защиту от деформаций.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ядерных компонентов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способствует разделению функциональных доменов, участвует в формировании и стабильности ядрышек, что важно для синтеза рибосом и регуляции внутриклеточных процессов.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регуляции и транспорте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матрикс участвует в контроле репликации ДНК, стабилизирует положение хроматина и обеспечивает платформу для транспорта молекул внутри ядра.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макромолекулами осуществляется через ядерные поры, которые действуют как селективные фильтры, поддерживая гомеостаз ядра и регулируя вход и выход молекул.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белков с ядерным локализационным сигналом происходит с помощью специальных транспортных белков — импортинов, которые узнают сигнал и доставляют белок внутрь ядра.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РНК и рибонуклеопротеидных комплексов регулируется экспортерами, обеспечивая своевременный выход сгенерированных молекулярных продуктов из ядра в цитоплазму.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этих механизмах транспорта могут приводить к развитию заболеваний, включая различные формы онкологии, из-за неправильного контроля генетического материала.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транспорта между ядром и цитоплазмой
</a:t>
            </a:r>
            <a:endParaRPr lang="en-US" sz="28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ламины создают прочную сеть на внутренней мембране, обеспечивая механическую устойчивость и прикрепление хроматина. Их мутации вызывают ламинапатии — серьёзные генетические патологии.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процентов мутаций в генах ламинов связаны с тяжелыми наследственными заболеваниями костно-мышечной системы и преждевременным старением.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в области молекулярной биологии, 2023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ядра при митозе и мейозе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митозе происходит растворение ядерной оболочки, что позволяет хромосомам равномерно распределяться между дочерними клетками, обеспечивая их идентичность и сохранение генетической информации.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два последовательных деления, приводящих к формированию гамет с гаплоидным набором хромосом, что обеспечивает генетическое разнообразие и стабильность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аспекты возникновения клеточного ядра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ядра через мембранную инвагинацию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гипотезе эволюции, ядро сформировалось путем складчатости плазматической мембраны древних клеток, что обеспечило изоляцию генетического материала и повышение регуляторной эффективности.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ядер у эукариот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и многоклеточных организмов ядра отличаются по числу, форме и размеру. Например, инфузории имеют два ядра, что отражает их уникальные физиологические потребности.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Безъядерные клетки: примеры и физиологическое значение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млекопитающих теряют ядро при созревании, что увеличивает пространство для гемоглобина и улучшает транспорт кислорода в организме.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корковом слое кожи эпителиальные клетки утрачивают ядро, формируя плотный барьер, защищающий организм от внешних повреждений и инфекций.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ситовидные трубки не имеют ядер для оптимизации транспортировки питательных веществ между клетками благодаря высокой проходимости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патологии, связанные с клеточным ядром
</a:t>
            </a:r>
            <a:endParaRPr lang="en-US" sz="2206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 в гене CFTR приводит к нарушению работы белков канальных структур, вызывая тяжелое наследственное заболевание дыхательной и пищеварительной систем.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дистрофии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ядерных протеинах нарушают структурную поддержку клеток, вызывая прогрессирующую потерю мышечной функции и слабость.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Прогерия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мутации в генах ламинов приводят к ускоренному старению организма, проявляясь в ранних возрастных изменениях и снижении жизненного ресурса.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как объект современных биотехнологий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CRISPR/Cas9 позволяет точно редактировать геном в ядре, что открывает перспективы в лечении наследственных болезней и совершенствовании сельскохозяйственных культур.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клонирования и таргетной терапии основаны на манипуляциях с ядерным материалом, позволяя создавать индивидуальные подходы к лечению и генетической инженерии.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клеточного ядра в науке и медицине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ядро — основа жизнедеятельности клеток, контролирующее наследственность и взаимодействие с окружающей средой. Обширные знания о ядре способствуют развитию медицины и биотехнологий для улучшения здоровья человека.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2026-05-10T03:39:06Z</dcterms:created>
  <dcterms:modified xsi:type="dcterms:W3CDTF">2026-05-10T03:39:06Z</dcterms:modified>
</cp:coreProperties>
</file>