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31458" y="262328"/>
            <a:ext cx="4077910" cy="47668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4434" y="809469"/>
            <a:ext cx="3580307" cy="37178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 прилагательными: главное правило для 6 класса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когда «не» пишется слитно, а когда — раздельно.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0599" y="1312606"/>
            <a:ext cx="3889948" cy="35062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4541" y="1371600"/>
            <a:ext cx="3884426" cy="3387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часто встречаются в упражнениях, сочинениях и устных ответах. Ошибка в написании «не» может изменить смысл фразы, поэтому важно уметь выбирать правильный вариант по контексту.
</a:t>
            </a:r>
            <a:endParaRPr lang="en-US" sz="105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607382"/>
            <a:ext cx="8398271" cy="5614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знать правило «не» с прилагательными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случаях «не» вместе с прилагательным образует новое слово с другим значением: недобрый, невысокий, негромкий. Такое написание передаёт один общий признак.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частица не с прилагательным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написание, нужно смотреть не только на слово, но и на контекст: противопоставление, усиление отрицания и значение фразы.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других случаях «не» просто отрицает признак: не добрый, а строгий; не высокий, а низкий. Тогда смысл зависит от всего предложения.
</a:t>
            </a:r>
            <a:endParaRPr lang="en-US" sz="98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8720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прилагательные, если без «не» они в современном языке обычно не употребляются: неряшливый, нелепый, небрежный. Здесь «не» входит в состав слова.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339491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пишутся и слова, которые можно заменить синонимом без «не»: невесёлый — грустный, негромкий — тихий, небольшой — маленький. Значение становится единым.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11126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случаях прилагательное обозначает новый признак, а не простое отрицание. Поэтому написание выбирают слитное, даже если рядом нет других подсказок.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написание: когда появляется новое качество
</a:t>
            </a:r>
            <a:endParaRPr lang="en-US" sz="2000" dirty="0"/>
          </a:p>
        </p:txBody>
      </p:sp>
      <p:sp>
        <p:nvSpPr>
          <p:cNvPr id="10" name="Text 4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предложении есть противопоставление с союзом «а», прилагательное пишется раздельно: не большой, а маленький; не старый, а новый.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пишутся и сочетания с усилителями отрицания: вовсе не интересный, совсем не лёгкий, далеко не простой, ничуть не скучный.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примерах «не» не создаёт новое качество, а подчёркивает отрицание признака. Смысл строится на сопоставлении или усиленном отказе от признака.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важно внимательно читать всё предложение: иногда раздельное написание определяется не самим словом, а словами рядом с ним.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написание: когда есть отрицание признака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0894" y="2340564"/>
            <a:ext cx="3848986" cy="153393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и раздельно: сравнение школьных примеров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17561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 меняется написание в зависимости от смысла.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связано с новым признаком или словом без «не», раздельное — с отрицанием, противопоставлением и усилителями отрицания.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717561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орфографическое правило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603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существуют только вместе с «не»: ненастный, невзрачный, несуразный, неряшливый. У таких слов нельзя убрать «не» без потери правильной формы.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8747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запомнить правило: формы настный, взрачный, суразный, ряшливый в современном русском языке не используются, значит выбирать нужно слитное написание.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без не не употребляются
</a:t>
            </a:r>
            <a:endParaRPr lang="en-US" sz="2000" dirty="0"/>
          </a:p>
        </p:txBody>
      </p:sp>
      <p:sp>
        <p:nvSpPr>
          <p:cNvPr id="10" name="Text 3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80936" y="2056056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«не» не является отдельной частицей, а входит в состав слова. Именно поэтому написание всегда слитное и не зависит от противопоставления.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009668" y="3304813"/>
            <a:ext cx="242287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«а» требует раздельного написания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«а» показывает противопоставление: не широкий, а узкий. Один признак отрицается, другой называется прямо, поэтому «не» пишется раздельно.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признака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не длинный, а короткий или не весёлый, а грустный речь идёт о замене одного качества другим. Это главный сигнал раздельного написания.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упражнения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примеры часто встречаются в заданиях по орфографии. Если после первой части есть союз «а», нужно особенно внимательно проверить написание.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 проверки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противопоставление, затем прочитайте предложение целиком. Если смысл строится на выборе между двумя признаками, «не» обычно пишется отдельно.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школьной проверки по орфографическому правилу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написание не с прилагательным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80" y="1607763"/>
            <a:ext cx="306494" cy="3064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72196" y="1602393"/>
            <a:ext cx="317233" cy="3172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483" y="3304813"/>
            <a:ext cx="242287" cy="3230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Слова-усилители, которые требуют раздельного написания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Вовсе не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«вовсе не» усиливает отрицание: вовсе не трудный, вовсе не интересный. Здесь признак не заменяется новым качеством, а полностью отрицается.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Совсем не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«совсем не» тоже требует раздельного написания: совсем не лёгкий, совсем не весёлый. Он подчёркивает, что признак не выражен.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Далеко не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«далеко не» показывает сильное отрицание: далеко не близкий, далеко не простой. Такое сочетание всегда пишется раздельно с прилагательным.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Ничуть не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«ничуть не» тоже усиливают отрицание: ничуть не страшный, ничуть не скучный. В этих случаях прилагательное не образует новое качество.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690" y="2130904"/>
            <a:ext cx="3977709" cy="2816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0" y="652071"/>
            <a:ext cx="3977709" cy="13341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Наглядное сравнение двух значений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761752" y="71898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— один новый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вроде «небольшой» или «невысокий» частица не образует новое качество. Такое прилагательное можно заменить близким по смыслу словом без не, и значение сохраняется.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65690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61752" y="2936401"/>
            <a:ext cx="3677709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— явное отрицание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сочетаниях «не высокий, а низкий» или «не большой, а маленький» отрицание звучит отдельно. Здесь важно не новое качество, а сравнение двух разных признаков.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119" y="1647489"/>
            <a:ext cx="3848986" cy="292008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случаи встречаются чаще в учебных примерах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775" y="1455739"/>
            <a:ext cx="3908988" cy="2152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группы школьных примеров по теме орфографии.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слитные формы и случаи с противопоставлением; значит, именно их нужно особенно внимательно проверять.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орфографических примеров по теме «не с прилагательными».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839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слитное и раздельное написание при противопоставлении: пишут «неинтересный, а скучный» вместо «не интересный, а скучный».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751134" y="1891592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пишут там, где слово можно заменить синонимом: «не добрый» вместо правильного «недобрый».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6 класса
</a:t>
            </a:r>
            <a:endParaRPr lang="en-US" sz="2000" dirty="0"/>
          </a:p>
        </p:txBody>
      </p:sp>
      <p:sp>
        <p:nvSpPr>
          <p:cNvPr id="13" name="Text 4"/>
          <p:cNvSpPr txBox="1"/>
          <p:nvPr/>
        </p:nvSpPr>
        <p:spPr>
          <a:xfrm>
            <a:off x="4839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замечают прилагательные, которые без не не употребляются: «неряшливый», «ненастный», «несуразный».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751134" y="3649508"/>
            <a:ext cx="3851440" cy="1100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Спешат и не читают предложение целиком, поэтому пропускают слова-усилители и выбирают неверный вариант.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8415" y="1587736"/>
            <a:ext cx="3287171" cy="168709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примерам для запоминания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6953" y="3619500"/>
            <a:ext cx="4185047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помогает быстро связать написание с причиной выбора.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и контекст определяют написание: слитность связана с новым признаком, раздельность — с отрицанием или противопоставлением.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57678" y="3619500"/>
            <a:ext cx="3627548" cy="10679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орфографическое правило «Не с прилагательными».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себя в письменной работе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58775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Прочитать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понять, какое значение имеет прилагательное в конкретной фразе, а не только само слово.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1095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Найти подсказки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противопоставление с а, слова вовсе не, совсем не, далеко не, ничуть не и возможность подобрать синоним.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427014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Сверить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прилагательное без не не употребляется, его обычно пишут слитно. Это самый заметный признак для проверки.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757462" y="2094456"/>
            <a:ext cx="1795764" cy="13811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Записать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всех проверок выбирают слитное или раздельное написание и ещё раз перечитывают предложение, чтобы не допустить ошибки.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7501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Написание не с прилагательным показывает, что именно хочет сказать автор: создать новое качество или просто отрицать признак в конкретной ситуации.
</a:t>
            </a:r>
            <a:endParaRPr lang="en-US" sz="988" dirty="0"/>
          </a:p>
        </p:txBody>
      </p:sp>
      <p:sp>
        <p:nvSpPr>
          <p:cNvPr id="9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орфографии со смыслом предложения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6460469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орфография здесь связана не только с правилом, но и с точностью мысли: правильная запись помогает читателю понять смысл без догадок.
</a:t>
            </a:r>
            <a:endParaRPr lang="en-US" sz="988" dirty="0"/>
          </a:p>
        </p:txBody>
      </p:sp>
      <p:sp>
        <p:nvSpPr>
          <p:cNvPr id="12" name="Text 4"/>
          <p:cNvSpPr txBox="1"/>
          <p:nvPr/>
        </p:nvSpPr>
        <p:spPr>
          <a:xfrm>
            <a:off x="3488176" y="2204484"/>
            <a:ext cx="2166080" cy="19563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«неинтересный рассказ» — это близко к «скучный», а «не интересный, а полезный рассказ» подчёркивает противопоставление двух оценок.
</a:t>
            </a:r>
            <a:endParaRPr lang="en-US" sz="9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027" y="1903232"/>
            <a:ext cx="8402297" cy="304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125" y="1365192"/>
            <a:ext cx="8383800" cy="4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B1B1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проверить контекст и выбрать правильный вариант.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написание не с прилагательным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164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«Неряшливый ученик» пишется слитно, потому что слово без не в современном русском языке не употребляется и не образует отдельной формы.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35877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578873" y="1942176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 высокий, а низкий забор» требует раздельного написания: в предложении есть противопоставление, которое прямо отрицает один признак.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164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«Негромкий голос» можно заменить словом «тихий», поэтому здесь не входит в состав слова и пишется слитно.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578873" y="3625771"/>
            <a:ext cx="3677709" cy="123125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«Совсем не интересный фильм» содержит усилитель отрицания, значит частица не пишется отдельно от прилагательного.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358775" y="652071"/>
            <a:ext cx="8398271" cy="6663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 по теме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665" y="1602394"/>
            <a:ext cx="237924" cy="31723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92023" y="1602393"/>
            <a:ext cx="277579" cy="3172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67380" y="3313091"/>
            <a:ext cx="306494" cy="306494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69287" y="3304813"/>
            <a:ext cx="323050" cy="32305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73125" y="652070"/>
            <a:ext cx="8398271" cy="6154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помнить перед проверочной работой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373125" y="226218"/>
            <a:ext cx="967280" cy="1829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672781" y="2005017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определите, что означает прилагательное в предложении: новое качество оно называет или только отрицает признак.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4973912" y="2005017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рядом есть союз а и два разных признака, не пишется раздельно, потому что одно качество заменяется другим.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72781" y="3707436"/>
            <a:ext cx="3541153" cy="7904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Усилители отрицания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вовсе не, совсем не, далеко не и ничуть не подсказывают раздельное написание и усиливают отрицание признака.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4973912" y="3707436"/>
            <a:ext cx="3541153" cy="7904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правилу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спешите с ответом: перечитайте предложение, найдите подсказки и только потом выбирайте слитное или раздельное написание.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 прилагательными: правило, которое помогает писать точно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всегда смотрите на смысл, противопоставление и слова-подсказки. Тогда слитное и раздельное написание будет понятным, а письменная речь — грамотной и точной.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2026-05-23T09:41:56Z</dcterms:created>
  <dcterms:modified xsi:type="dcterms:W3CDTF">2026-05-23T09:41:56Z</dcterms:modified>
</cp:coreProperties>
</file>