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командный центр тела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управляет всем: от мыслей до движений и чувств.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мозг особенно активно учится и перестраивается. Поэтому сон, движение и спокойные паузы напрямую влияют на внимание, решения и успеваемость.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мозг особенно важен в 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1,3–1,4 кг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при этом потребляет около 20% энергии тела.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 массе, мозг непрерывно управляет мыслью, речью, движением и чувствами, поэтому требует очень много энергии.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как щит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работает как прочный защитный шлем: он закрывает мозг от прямых ударов и помогает сохранить его целостность при повседневных движениях и случайных столкновениях. Благодаря этому мозг остаётся в безопасном пространстве внутри головы.
</a:t>
            </a:r>
            <a:endParaRPr lang="en-US" sz="1284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внутренняя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Мозговые оболочки и спинномозговая жидкость создают дополнительную «подушку безопасности». Они уменьшают силу толчков и поддерживают стабильные условия, в которых нервные клетки могут работать без лишнего риска.
</a:t>
            </a:r>
            <a:endParaRPr lang="en-US" sz="1367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защищён внутри головы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части мозга выполняют разные, но связанные задачи. Вместе они обеспечивают мышление, движение и жизненно важные автоматические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отдела своя специализация, но только совместная работа делает поведение и реакции человека целостными.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анатомия и физиология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отдела мозга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два полушария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8740" y="1955581"/>
            <a:ext cx="5085548" cy="7938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и правое полушария не работают отдельно: каждое вносит свой вклад в один и тот же процесс. Обычно левое лучше связано с речью и последовательными действиями, а правое — с пространственным восприятием и образом целого.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8740" y="3604499"/>
            <a:ext cx="5085548" cy="7938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читает, считает, рисует или решает задачу, полушария обмениваются информацией через связи между собой. Именно поэтому сложные задания легче выполнять, если использовать и логику, и зрительное представление.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 глия: рабочие клетки мозга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передаёт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принимает сигнал, проводит электрический импульс и передаёт его дальше через синапс. На этом пути информация превращается из импульса в сообщение для следующей клетки.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 поддерживает мозг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помогают нейронам работать без сбоев: питают их, защищают и поддерживают связь между ними. Без этой помощи мозгу было бы труднее сохранять скорость и точность работы.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вместе, а не поодиночке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очень много, но их работа зависит от окружения и связей. Поэтому мозг — это не только сеть «проводов», но и целая система обслуживания и защиты.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информации: от чувства к 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рецепторов к ответу: сигнал проходит путь от восприятия до решения.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видит, слышит или пробует новое действие. Мозг получает информацию и создаёт первые связи, которые помогают понять, что именно нужно запомнить или повторить.
</a:t>
            </a:r>
            <a:endParaRPr lang="en-US" sz="1285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Тренировка
</a:t>
            </a:r>
            <a:pPr algn="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включаются повторение и практика. Связи между нейронами укрепляются, если навык используется снова и снова, а ошибки помогают исправить движение или ответ.
</a:t>
            </a:r>
            <a:endParaRPr lang="en-US" sz="1351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навык становится устойчивым и выполняется быстрее. Именно так осваиваются чтение, игра на инструменте, спорт и другие сложные умения.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мозг умеет учиться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7±2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элементов обычно удерживает рабочая память человека.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G. A. Miller, The Magical Number Seven, Plus or Minus Two (1956)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рабочей памяти одновременно удерживается ограниченное число элементов, поэтому повторение и смысл помогают перевести информацию в долговременную память.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системы помогают связать переживание с решением и действием.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нейробиология: взаимодействие лимбической системы и коры больших полушарий.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быстрее логики включают внимание и побуждают к действию, потому что мозг одновременно оценивает ситуацию и готовит поведение.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не «выключается»: он сортирует впечатления дня и помогает закреплять выученное.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сна, тем выше риск усталости и ошибок; подросткам особенно важно держаться ближе к рекомендованной норме.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фонд сна (Sleep Foundation), рекомендации для подростков: 8–10 часов сна в сутки.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мозгу сон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мозга сосредоточено именно здесь.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 анатомии мозга: мозжечок содержит большую часть нейронов центральной нервной системы.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содержит около 80% всех нейронов мозга, поэтому он особенно важен для точности и автоматизации движений.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автоматические функции, которые он поддерживает постоянно: дыхание, сердцебиение и глотание.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физиология: функции ствола мозга.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 сне ствол мозга продолжает управлять дыханием и сердцебиением, чтобы организм не терял жизненно важный ритм.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руководства по нейровизуализации и электроэнцефалографии.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врачи изучают мозг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распространённых метода помогают увидеть мозг с разных сторон: строение, повреждения и электрическую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лучше для деталей строения, КТ — для быстрой оценки травм, ЭЭГ — для изучения работы мозга во 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популярный миф, а не реальная доля используемого мозга.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разъяснения нейронауки и медицинские справочники.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показывают: мозг работает почти целиком, а не на «10%», поэтому миф звучит эффектно, но не соответствует науке.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особенно важны для наблюдения после удара по голове.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по сотрясению мозга и первой помощи при травме головы.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сотрясения симптомы могут появиться не сразу, поэтому важны наблюдение, покой и обращение к врачу при тревожных признаках.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превращает сигнал в реакцию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принципе: восприятие → обработка → решение → действие.
</a:t>
            </a:r>
            <a:endParaRPr lang="en-US" sz="19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для работы мозга: сон, движение и отдых.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гигиене сна, физической активности и профилактике переутомления.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лучше всего поддерживают сон, движение и короткие паузы без лишнего шума. Простые привычки помогают учиться быстрее, меньше уставать и спокойнее реагировать.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мозгу работать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соединяет мышление, память, эмоции и движение в единую систему. Если беречь голову, высыпаться, двигаться и делать паузы, он лучше учится, восстанавливается и помогает справляться с нагрузкой.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2026-07-25T17:16:24Z</dcterms:created>
  <dcterms:modified xsi:type="dcterms:W3CDTF">2026-07-25T17:16:24Z</dcterms:modified>
</cp:coreProperties>
</file>