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— это линия из отрезков, соединённых последовательно.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ломаную важно изучать в 5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помогает понимать геометрические фигуры, измерять путь и читать чертежи. Её легко заметить в повседневной жизни: на дорожках, ограждениях, картах, рисунках молнии и очертаниях гор.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ломаная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образована звеньями — отдельными отрезками, соединёнными один за другим. Каждый новый отрезок добавляет линии направление и делает её форму более сложной.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соединения звеньев называются вершинами. Именно по вершинам удобно считать, сколько отрезков входит в ломаную, и где линия меняет направление.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звеньев несколько, их длины могут быть разными. Поэтому общая длина ломаной определяется как сумма всех её отрезков.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Звенья и вершины на чертеже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ломаную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ломаную показывают как цепочку отрезков, соединённых в правильном порядке. Так сразу видно, где линия начинается, где поворачивает и где заканчивается.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удобно обозначать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часто обозначают буквами, например A, B, C, D. Чтобы не запутаться, звенья можно выделять разными цветами или подписывать их по порядку.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6700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200" y="1789450"/>
            <a:ext cx="239400" cy="23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11314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ломаная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открытой ломаной начало и конец находятся в разных точках. Она похожа на путь с поворотами, по которому можно двигаться вперёд, не возвращаясь в исходное место.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7749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замкнутой ломаной конец совпадает с началом. Такая линия образует замкнутый контур и напоминает границу фигуры, например треугольника или четырёхугольника.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и замкнутая ломаная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ломаной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выполняется по трём признакам: соединение отрезков, совпадение начала и конца, наличие пересечений.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ломаных и их признаки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основные виды ломаных по признаку и примеру.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объект можно описывать по разным признакам: по замкнутости и по наличию пересечений.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ломаных по признакам геометрии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ломаной как сумма звеньев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вклад каждого звена в общую длину. Чем больше сектор, тем длиннее соответствующий отрезок.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длина равна 12 см, поэтому каждое звено рассматривается как часть одной суммы.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звенья 4 см, 3 см и 5 см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длину ломаной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длины всех звеньев по порядку. Это помогает не пропустить ни одного отрезка и не перепутать последовательность соединения.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складывают все значения. Если звеньев три и их длины равны 2 см, 6 см и 4 см, общая длина составляет 12 см.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использовать одинаковые единицы измерения. Сантиметры, миллиметры и метры нельзя складывать без предварительного перевода в одну единицу.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единицы разные, сначала выполняют перевод, а затем считают сумму. Так ответ получается точным и удобным для проверки.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простая ломаная и многоугольник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замкнутая ломаная не пересекает сама себя, она образует многоугольник. Её звенья становятся сторонами, а вершины ломаной совпадают с вершинами фигуры.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числу сторон называют и сам многоугольник: треугольник имеет три стороны, четырёхугольник — четыре, пятиугольник — пять. Значит, контур такой фигуры — это замкнутая простая ломаная.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 разных ломаных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разница между соседними значениями невелика, кроме пары A и C.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C самая длинная, а A — самая короткая; сравнение удобно выполнять по сумме звеньев.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условия задания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 самопересекающаяся ломаная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ломаная состоит из отрезков, которые соединяются только в соседних вершинах. Её звенья не пересекаются, поэтому линия выглядит аккуратно и легко читается на чертеже.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Самопересекающаяся ломаная имеет хотя бы одну общую точку у несоседних звеньев. Такое изображение встречается в звёздах, орнаментах и сложных схемах, где линии накладываются друг на друга.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виды, удобно смотреть на весь рисунок целиком. Если есть пересечение звеньев вне вершин, ломаная уже не считается простой.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ломаную по точкам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и проверки ломаной на листе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длины ломаной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складывают длины звеньев после согласования единиц измерения.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длина ломаной находится сложением, но сначала нужно привести единицы к одному виду.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условия задания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на координатной плоскости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Задать точки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отмечают последовательность точек с координатами. Каждая точка становится будущей вершиной ломаной.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Прочитать фигуру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ломаная помогает точно описывать путь или контур, а также сравнивать расположение её вершин на координатной сетке.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Соединить по порядку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соединяют отрезками в нужной последовательности. Так видно, как линия меняет направление на каждом звене.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между звеньями ломаной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одинаковой длине звеньев ломаная может выглядеть по-разному из-за величины поворотов.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поворота, тем резче меняется направление линии; это влияет на общий вид ломаной.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условия задания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в жизни, природе и технике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маршрут часто выглядит как ломаная: прямые участки сменяются поворотами. По такой схеме удобно планировать путь, сравнивать расстояния и объяснять, где нужно повернуть направо или налево.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контуры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хребты, береговые линии на схеме и вспышка молнии напоминают ломаные. В природе такие формы не идеальны, но именно изломы помогают передать неровность и резкие изменения направления.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ломаные используют на чертежах, в схемах движения и в обозначениях деталей. Они позволяют точно показать последовательность участков, углов и переходов между частями конструкции.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ломаной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звенья и вершины: отрезки считают точками, а точки — отрезками. Чтобы не ошибиться, нужно помнить, что звенья всегда соединяются в вершинах.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складывать не все звенья, а только часть из них. Тогда длина получается неверной, потому что у ломаной учитывается каждый отрезок без исключения.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разные единицы измерения. Сантиметры, миллиметры и метры сначала приводят к одной единице, и только потом выполняют сложение.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открывают ломаную за замкнутую. Проверить просто: у замкнутой линии начало и конец совпадают, а у открытой — находятся в разных точках.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звеньев у разных многоугольников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 многоугольника совпадает с числом звеньев его замкнутой простой ломаной.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фигуры зависит от количества сторон: чем больше звеньев, тем больше сторон у многоугольника.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условия задания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Ломаная: коротко о главном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помогает видеть путь, измерять длину и различать фигуры. Если запомнить звенья, вершины и виды ломаных, разбирать чертежи и задачи станет значительно проще.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2026-05-24T12:32:37Z</dcterms:created>
  <dcterms:modified xsi:type="dcterms:W3CDTF">2026-05-24T12:32:37Z</dcterms:modified>
</cp:coreProperties>
</file>