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Быстрое, удобное и безопасное общение дома, в школе и онлайн.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используют компьютеры для общения?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Сообщения, чаты, онлайн-уроки и обмен файлами уже стали частью школьной жизни. На этом разделе вы увидите, как компьютеры помогают учиться, дружить и общаться на английском языке каждый день.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Компьютерное общение в жизни школьников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удобно для школьных вопросов, семейных новостей и срочных сообщений.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секунд
</a:t>
            </a:r>
            <a:endParaRPr lang="en-US" sz="5548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и сообщение может дойти до собеседника в другой стране.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раздела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способы общения используют чаще всего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Мессенджеры удобны для быстрых разговоров, а электронная почта чаще нужна в учебе и официальной переписке.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выбирают самые простые и быстрые способы связи, но для разных задач подходят разные сервисы.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описанию раздела
</a:t>
            </a:r>
            <a:endParaRPr lang="en-US" sz="6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Текст, голос и видео в одном устройстве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9525" y="1652450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Печатать сообщение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удобно использовать для коротких вопросов, объявлений и переписки, когда нужно быстро и точно передать информацию без лишних деталей.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839550" y="2787611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Голосовой звонок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помогает слышать интонацию и быстрее обсуждать вопросы, особенно если нужно уточнить задание или договориться о времени.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39538" y="3922783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Видеосвязь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 позволяет видеть собеседника, замечать эмоции и лучше понимать смысл разговора, что особенно полезно на уроках и при совместной работе.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общения через компьютер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связи подходят для разных ситуаций: от коротких сообщений до полноценного разговора.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и проще задача, тем удобнее мессенджер; для учёбы и живого разговора лучше подходят email и видеосвязь.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описанию раздела
</a:t>
            </a:r>
            <a:endParaRPr lang="en-US" sz="6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23589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23565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57990"/>
            <a:ext cx="249000" cy="199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над школьными проектами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документ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учеников могут одновременно редактировать один текст, презентацию или таблицу, не дожидаясь своей очереди и сразу видя изменения друг друга.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Комментарии и правки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Комментарии помогают обсуждать идеи, задавать вопросы и улучшать работу без долгих переписок, а исправления остаются понятными для всей команды.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кто-то сделал ошибку, можно посмотреть прежние версии файла и вернуть нужный вариант, не начиная проект заново.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задач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сервисы помогают делить работу между участниками: один ищет информацию, другой оформляет слайды, третий проверяет текст и готовит выводы.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происходит онлайн-общение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шаги цифровой переписки и отправки сообщений.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 людьми из других стран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7250" y="1650400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практика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с ровесниками из других стран помогает чаще использовать английский язык в реальных ситуациях, а не только на уроке.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723964" y="1655764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форматы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отправить фото, голосовое сообщение или ссылку на материал, если текстом трудно объяснить мысль или показать нужную информацию.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22665" y="1657076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проекты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Онлайн-общение облегчает участие в международных заданиях, где ученики обмениваются идеями, сравнивают результаты и учатся работать вместе.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21356" y="1660251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знакомства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помогает поддерживать дружбу и общение на расстоянии, даже если люди живут в разных странах и находятся в разных часовых поясах.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онлайн-общение экономит время и деньги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Онлайн-сервисы особенно полезны, когда нужно быстро обсудить вопрос на расстоянии и не тратить время на дорогу.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Видеосвязь и другие цифровые способы обычно требуют меньше ресурсов, чем личная встреча, особенно при общении издалека.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описанию раздела; значения условные
</a:t>
            </a:r>
            <a:endParaRPr lang="en-US" sz="6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Субтитры помогают слышать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видеозвонка на экране можно включить субтитры, и слова собеседника сразу появляются текстом. Это особенно полезно, если звук тихий или человеку трудно воспринимать речь на слух. Так разговор остаётся понятным и спокойным.
</a:t>
            </a:r>
            <a:endParaRPr lang="en-US" sz="1038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шрифт и экранный диктор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текст на экране слишком мелкий, его можно увеличить. А экранный диктор прочитает нужную информацию вслух. Эти функции помогают школьникам и взрослым с нарушением зрения уверенно читать сообщения, открывать файлы и отвечать в чате.
</a:t>
            </a:r>
            <a:endParaRPr lang="en-US" sz="982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Голосовой ввод для удобства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печатать трудно, можно диктовать сообщение голосом. Компьютер превращает речь в текст и ускоряет общение. Это удобно для людей с ограниченной подвижностью рук, а также для тех, кто хочет быстро записать мысль во время урока или звонка.
</a:t>
            </a:r>
            <a:endParaRPr lang="en-US" sz="982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компьютерное общение становится доступным для всех
</a:t>
            </a:r>
            <a:endParaRPr lang="en-US" sz="20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сохраняется история переписки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сообщение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Пользователь отправляет текст, фото, файл или ссылку, и сообщение сразу появляется в чате.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 уточнения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Собеседники отвечают, добавляют детали и обсуждают важные вопросы прямо в той же переписке.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Сохранённая 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некоторое время чат можно открыть снова, чтобы найти домашнее задание, договорённость или нужный файл.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3273" y="950175"/>
            <a:ext cx="6917455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Сферы, где компьютерное общение особенно полезно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 компьютеры помогают общаться в разных жизненных ситуациях.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раздела 11 «Why use computers for communication?»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Компьютерное общение полезно там, где важны скорость, удобство и возможность передавать файлы или обсуждать вопросы на расстоянии.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онлайн-общения среди подростков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подростки используют мессенджеры для коротких сообщений и общения с одноклассниками.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формы общения растут, а групповые чаты остаются особенно популярными для школьных и дружеских задач.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по теме раздела, 2020–2024
</a:t>
            </a:r>
            <a:endParaRPr lang="en-US" sz="6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общения в интернете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пароль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длинный пароль, который трудно угадать, и не передавайте его другим людям. Для защиты аккаунта лучше не повторять один и тот же пароль на разных сайтах.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данные под защитой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сообщайте незнакомым людям адрес, номер телефона, школу или другие личные сведения. Чем меньше лишней информации вы публикуете, тем безопаснее становится общение.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сообщений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 открыть ссылку или файл, убедитесь, что сообщение пришло от знакомого человека. Подозрительные письма и просьбы лучше сразу показать взрослому.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интернете важно писать спокойно и уважительно, даже если вы не согласны с собеседником. Добрые слова и аккуратные настройки помогают избежать ссор и недоразумений.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5323" y="2926525"/>
            <a:ext cx="2112246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начинается онлайн
</a:t>
            </a:r>
            <a:pPr algn="l" indent="0" marL="0">
              <a:lnSpc>
                <a:spcPct val="115000"/>
              </a:lnSpc>
              <a:buNone/>
            </a:pPr>
            <a:r>
              <a:rPr lang="en-US" sz="4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экране открыт урок английского: учитель объясняет новую тему, а ученики слушают через видеосвязь. Рядом виден учебный платформенный экран, где можно выполнить задание сразу после объяснения. Так урок становится понятным и удобным.
</a:t>
            </a:r>
            <a:endParaRPr lang="en-US" sz="893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 в электронном виде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школьник открывает документ, пишет ответы и отправляет работу учителю. Компьютер помогает быстро исправлять ошибки, сохранять черновики и прикреплять файлы. Это делает подготовку к уроку более аккуратной и организованной.
</a:t>
            </a:r>
            <a:endParaRPr lang="en-US" sz="873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Слушать, читать и говорить
</a:t>
            </a:r>
            <a:pPr algn="l" indent="0" marL="0">
              <a:lnSpc>
                <a:spcPct val="115000"/>
              </a:lnSpc>
              <a:buNone/>
            </a:pPr>
            <a:r>
              <a:rPr lang="en-US" sz="4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учебной платформе можно читать текст, слушать аудиозапись и повторять слова вслух. Во время видеоконференции ученик отвечает на вопросы учителя и тренирует произношение. Один компьютер объединяет сразу несколько способов изучения языка.
</a:t>
            </a:r>
            <a:endParaRPr lang="en-US" sz="893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компьютер помогает учить английский язык
</a:t>
            </a:r>
            <a:endParaRPr lang="en-US" sz="20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компьютерное общение особенно удобно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решений по материалам раздела: выбор зависит от цели общения и нужных возможностей.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цифрового общения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39413" y="1674750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живых эмоций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 видео не передают полностью атмосферу встречи, прикосновения и мелкие детали поведения. Поэтому иногда собеседники понимают друг друга не так точно, как при разговоре лицом к лицу.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39450" y="2506614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Сложнее понять тон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сообщениях трудно услышать интонацию, и обычная фраза может показаться резкой или холодной. Из-за этого в переписке иногда возникают лишние недоразумения и обиды.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39400" y="3348023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техники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Автокоррекция может изменить слово, а слабый интернет — задержать ответ или прервать звонок. Когда связь нестабильна, общение становится медленнее и менее удобным.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839450" y="4189448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всё подходит для экрана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важных разговоров, сильных эмоций и сложных тем личная встреча часто лучше. Она помогает точнее понять человека и быстрее найти общий язык.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недостатки компьютерного общения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реальной жизни значение каждого пункта зависит от ситуации, но при правильном использовании плюсы обычно перевешивают.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Компьютерное общение особенно полезно, когда важны скорость, удобство и связь на расстоянии, но безопасность и внимательность остаются обязательными.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оценка по материалам раздела 11
</a:t>
            </a:r>
            <a:endParaRPr lang="en-US" sz="6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Компьютеры делают общение ближе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помогает быстро обмениваться сообщениями, учиться и работать вместе, даже если люди находятся далеко друг от друга. Главное — использовать его разумно, безопасно и по делу.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2026-05-31T05:04:04Z</dcterms:created>
  <dcterms:modified xsi:type="dcterms:W3CDTF">2026-05-31T05:04:04Z</dcterms:modified>
</cp:coreProperties>
</file>