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и её значение в жизни человека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распознаёт угрозы и защищает здоровье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в жизни школьника
</a:t>
            </a:r>
            <a:endParaRPr lang="en-US" sz="232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помогает сохранять внутреннее постоянство и защищает от инфекций. Мы ежедневно сталкиваемся с микробами, но болезнь развивается не всегда: кожу, слизистые и клетки защиты поддерживают естественные барьеры, а вакцинация усиливает готовность организма к встрече с возбудителем.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иммунитета изучают в школьном курсе биологии.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понять, как организм защищается быстро и как формирует долговременную защиту.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«Иммунитет»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Барьерная защита организма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образует прочную внешнюю границу и мешает большинству микробов проникнуть в организм. Её поверхность постоянно обновляется, а защитные вещества на ней снижают вероятность заражения.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носа, дыхательных путей и кишечника задерживают пыль, бактерии и вирусные частицы. Слизь помогает удерживать чужеродные частицы и выводить их из организма.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 слюна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 слюна не только увлажняют поверхности, но и содержат вещества, которые связывают или повреждают микроорганизмы. Это снижает их способность размножаться.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желудка опасна для многих возбудителей, попавших с пищей или водой. Поэтому часть микробов уничтожается ещё до того, как вызовет болезнь.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Барьерные механизмы работают постоянно и без ожидания контакта с конкретной инфекцией. Они создают первый рубеж, который сдерживает распространение микробов в организме.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защитная реакция при инфекции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защитных процессов по школьному курсу биологии.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защиты присутствует с момента рождения и начинает работать сразу после встречи с угрозой. Он помогает организму не терять время в первые минуты и часы инфекции.
</a:t>
            </a:r>
            <a:endParaRPr lang="en-US" sz="1113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отвечает почти мгновенно и не требует предварительного знакомства с возбудителем. Благодаря этому организм успевает сдержать распространение микробов на раннем этапе.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без точного распознавания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 различает каждый микроб по отдельности, но использует общие механизмы защиты против многих опасных агентов. Это делает ответ быстрым, хотя и менее точным.
</a:t>
            </a:r>
            <a:endParaRPr lang="en-US" sz="1133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несколько механизмов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врождённой защите относятся кожа, слизистые оболочки, фагоциты, воспаление, повышение температуры и некоторые белки крови. Вместе они создают прочный первый барьер.
</a:t>
            </a:r>
            <a:endParaRPr lang="en-US" sz="1136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дальнейшую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врождённых механизмов недостаточно, они выигрывают время для более точного иммунного ответа. Это помогает избежать тяжёлого течения инфекции до включения специфической защиты.
</a:t>
            </a:r>
            <a:endParaRPr lang="en-US" sz="10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после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появляется после перенесённой болезни или после вакцинации. Он создаётся не заранее, а в ответ на конкретный возбудитель, с которым организм уже столкнулся.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лимфоциты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роль здесь играют B- и T-лимфоциты. B-лимфоциты помогают образовывать антитела, а T-лимфоциты уничтожают заражённые клетки и поддерживают работу других клеток защиты.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иммунитета развивается медленнее, чем врождённый, но действует более адресно. Он распознаёт определённый антиген и направляет защитные реакции именно против него.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иммунная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или прививки в организме сохраняются клетки памяти. Поэтому при повторной встрече с тем же возбудителем защита включается быстрее, а заболевание протекает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виды защиты дополняют друг друга: один отвечает сразу, другой — точнее и надолго.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 приобретённого иммунитета
</a:t>
            </a:r>
            <a:endParaRPr lang="en-US" sz="239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выигрывает скоростью, а приобретённый — точностью и памятью; вместе они обеспечивают надёжную защиту.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0" y="1392109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клетки иммунной системы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участвуют в защите организма и помогают распознавать опасность. Они быстро перемещаются к месту проникновения микробов и включаются в иммунный ответ.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захватывают и переваривают микроорганизмы. Их работа особенно важна в начале инфекции, когда нужно быстро уменьшить число чужеродных частиц.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чужеродные вещества и запускают точный ответ. Они участвуют в образовании иммунной памяти и обеспечивают длительную защиту после встречи с возбудителем.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связаны с образованием антител. Антитела помогают связывать антигены и делают их менее опасными для организма, облегчая дальнейшее уничтожение.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T-лимфоциты уничтожают заражённые клетки и координируют работу других звеньев иммунитета. Благодаря им защитный ответ становится более точным и организованным.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T-лимфоциты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 и их 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«Иммунитет»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иммунной системы работают как единая сеть и обеспечивают образование, созревание и встречу защитных клеток с антигенами.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 связаны между собой кровью и лимфой, поэтому защита организма работает согласованно и непрерывно.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 иммунная память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антигеном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организм попадает возбудитель, его частицы — антигены — распознаются иммунной системой как чужие.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B-лимфоциты вырабатывают антитела, которые связываются только со «своим» антигеном и помогают его обезвредить.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или прививки остаются клетки памяти: при повторной встрече защита включается быстрее, поэтому многие инфекции переносятся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как способ формирования защиты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антиген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содержит ослабленный, убитый или отдельный фрагмент возбудителя. Он не вызывает тяжёлую болезнь, но знакомит иммунную систему с «чужим» объектом и запускает защитную реакцию.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вакцины организм создаёт антитела и клетки памяти. При встрече с настоящей инфекцией ответ становится быстрее и точнее, что помогает избежать тяжёлого течения болезни.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уменьшает риск осложнений и тормозит распространение инфекции в коллективах. Именно поэтому прививки важны не только для одного человека, но и для 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привычки и условия, которые чаще всего мешают организму эффективно защищаться от инфекций и быстрее восстанавливаться.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ослабляющие иммунитет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нарушен режим дня и гигиена, тем выше нагрузка на защитные системы организма. Самые заметные риски связаны со сном и стрессом.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«Иммунитет»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привычки для крепкого иммунитета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организму восстанавливаться, а нервной и иммунной системам — работать согласованно. Для подростков особенно важен регулярный режим и достаточная продолжительность сна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железо, цинк, витамин C и витамин D нужны для роста, восстановления тканей и образования клеток защиты. Разнообразный рацион поддерживает иммунный ответ лучше, чем однообразная еда.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кровообращение, обмен веществ и самочувствие. Благодаря движению организм легче справляется с нагрузками, а защитные силы работают более устойчиво.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остановить распространение инфекции в школе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бытовые и поведенческие меры, которые снижают передачу микробов в классе и 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 школьника текут глаза, появляется чихание, а причиной может быть пыльца, которая сама по себе не опасна. Иммунная система воспринимает её как угрозу и запускает слишком сильную защитную реакцию.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Аллергия: тревога без опасности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Аутоиммунная ошибка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защита сбивается и начинает атаковать собственные клетки организма. Тогда воспаление возникает не из-за микробов, а из-за ошибки распознавания, когда «своё» принимается за «чужое».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иммунитет работает неправильно
</a:t>
            </a:r>
            <a:endParaRPr lang="en-US" sz="23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болезни распространяются в тесном коллективе, где люди много общаются, пользуются общими предметами и быстро передают возбудителей друг другу.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инфекции школьного возраста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профилактика — гигиена, проветривание, сон и вакцинация. Эти меры особенно важны в сезон подъёма заболеваемости.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типичных причин пропусков занятий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об иммунитете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биология; базовые медицинские рекомендации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распространённые заблуждения от научно обоснованных представлений о защите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продукты не могут заменить лечение, а вакцинация тренирует иммунитет безопаснее, чем сама инфекция.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жизни влияет на иммунитет подростка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снижает способность организма восстанавливаться и делает защитные реакции менее устойчивыми. Регулярный сон особенно важен в период активного роста и учёбы.
</a:t>
            </a:r>
            <a:endParaRPr lang="en-US" sz="1144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белка, витаминов и микроэлементов ослабляет иммунный ответ. Разнообразный рацион помогает организму строить клетки, обновлять ткани и бороться с инфекциями.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улучшает кровообращение и обмен веществ, но чрезмерные нагрузки без отдыха могут, наоборот, утомлять организм и снижать его устойчивость.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напряжение мешает нормальной работе иммунной системы. Чередование учёбы, отдыха и хобби помогает организму быстрее справляться с нагрузками.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чистые носовые платки и аккуратное поведение в классе уменьшают риск заражения. Эти привычки особенно важны в школьном коллективе.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 — ежедневная защита организма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работает постоянно: он распознаёт угрозы, защищает от инфекций и запоминает опасные возбудители. Вакцинация, сон, питание, движение и гигиена помогают этой системе оставаться сильной.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2026-06-01T13:38:55Z</dcterms:created>
  <dcterms:modified xsi:type="dcterms:W3CDTF">2026-06-01T13:38:55Z</dcterms:modified>
</cp:coreProperties>
</file>