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Никитин. «Русь» — стихотворение о родной земле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Тихая, широкая и очень родная Русь в строках Никитина.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видел красоту в простом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Никитин писал о природе, людях и Родине простыми, тёплыми словами. Поэтому его стихи легко понять, представить и почувствовать сердцем.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видится Русь в стихотворении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и спокойный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в отрывке кажется огромной и светлой. Перед глазами встают поля, дороги и далёкие деревни, где всё живёт размеренно и спокойно. От этого картина напоминает добрую сказку, в которой хочется задержаться подольше.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которую легко представить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будто рисует словами леса, реки и небо над землёй. Эти детали помогают увидеть простор и почувствовать свежий воздух. Картина получается ясной, как летнее утро, когда всё вокруг тихо и хорошо.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знакомая с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чужого или далёкого. Всё кажется близким: и дорога, и поле, и деревня. Поэтому Русь воспринимается как родной дом, который встречает теплом и вызывает улыбку.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произведения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 — любовь к Родине. Поэт показывает, что родная земля дорога человеку не только красотой, но и ощущением близости, уюта и покоя.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Руси поэт выражает уважение к своей стране. Читатель чувствует не спор, а нежную привязанность к родному краю, который хочется беречь.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любуется Русью без громких слов. Он будто тихо говорит: посмотри, как прекрасны наши поля, реки и деревни, если смотреть на них с любовью.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319104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319104"/>
            <a:ext cx="450000" cy="40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129118"/>
            <a:ext cx="45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32700" y="3084118"/>
            <a:ext cx="39375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картину страны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представить широкое пространство. Поле в стихотворении делает Русь просторной, свободной и очень светлой, как бескрайняя летняя равнина.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приносит в образ Руси мягкость и спокойствие. Она словно течёт рядом с деревнями и полями, делая пейзаж живым и ласковым.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связывает разные уголки страны. Она добавляет движению в картине и подсказывает, что Русь живёт, дышит и уводит взгляд вдаль.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расширяет картину и усиливает чувство простора. Оно создаёт над землёй высокий, чистый и чуть торжественный фон.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деревня дополняют образ родной земли. Вместе они показывают Русь как мир, где природа и жизнь людей стоят рядом.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деревня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образа Родины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не стоит в стороне. Она помогает понять, почему Русь кажется такой дорогой: в её полях, лесах и реках слышится знакомый и любимый голос родной земли.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небо, тихий воздух и мирные пейзажи создают чувство свободы. Всё вокруг выглядит так, будто природа сама бережно хранит спокойствие и доброту этого края.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отрывка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торжественно и спокойно. В нём нет суеты: строки будто идут размеренно, как тихая прогулка по родной земле.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тихая гордость. Никитин показывает, что любить Родину можно без громких слов — достаточно внимательно смотреть на её просторы и ценить 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покоем в тексте чувствуется радость. Поэт радуется красоте Руси и делится этим светлым чувством с читателем, как хорошей новостью.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говорит так понятно, что даже младшему читателю легко следить за образами и запоминать строки.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ясная речь помогает сразу увидеть Русь в живых картинах.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стихотворения И. С. Никитина «Русь»
</a:t>
            </a:r>
            <a:endParaRPr lang="en-US" sz="11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труд в образе Руси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Русь у Никитина — это не только поля и реки. За пейзажем чувствуется жизнь обычных людей, их ежедневный труд и спокойная сила характера.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Поэт уважает крестьянский труд и показывает его как важную часть Родины. Благодаря этому Русь кажется живой, тёплой и очень человечной.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передаёт стихотворение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стихотворении слышится любовь к родной земле. Она спокойная, тёплая и очень искренняя, без лишнего шума и красивых прикрас.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Поэт показывает уважение к Руси. Он словно говорит: смотреть на родные просторы нужно внимательно, потому что в них скрыта настоящая красота.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Эти чувства складываются в одно большое отношение — любовь к Родине. Она звучит мягко, но очень уверенно, как доброе сердечное признание.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строках есть тихая гордость. Она появляется, когда человек видит, как много в его стране света, простора и добрых картин.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Руси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родной земли и картин природы — к простым словам, простору, труду людей и любви к Отчизне.
</a:t>
            </a:r>
            <a:endParaRPr lang="en-US" sz="15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стихотворения вслух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Делайте короткие остановки между строками. Они помогают почувствовать широту картины, ясность слов и спокойное дыхание текста.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спокойно и неторопливо. Так сразу слышится мягкий, напевный ритм стихотворения, словно тихая песня о родной земле.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фраз слегка понижайте голос и добавляйте тепло. Тогда звучат и простор Руси, и добрые чувства автора.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детям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картины 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поле, деревня и река — это то, что легко представить даже без подсказки. Такие образы напоминают летние прогулки, поездки к бабушке и тихие вечера у окна.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которую легко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лес и широкие просторы не требуют сложных объяснений. Ребёнок сразу видит их в воображении и радостно говорит: «О, я это уже видел!»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сделать Русь яркой и выразительной: она не просто большая, а светлая, тихая и родная. Такие слова сразу настраивают на спокойное чтение.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выражения передают не только внешний вид, но и чувство. Благодаря им стихотворение звучит тепло, а родная земля кажется особенно близкой и живой.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собирают картину по частям: поле, дорога, река, деревня, лес. Из этих деталей вырастает широкая и цельная Русь, которую легко представить.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звучат как добрый припев. Они удерживают внимание и делают стихотворение плавным, почти песенным, чтобы образ Родины запоминался с первого 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— это не просто название на карте. Это место, где человеку знакомы поля, дороги, леса и голоса людей, поэтому оно становится дорогим сердцу.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Руси раскрывается в обычном: в природе, труде и спокойной жизни. Поэт показывает, что самое важное часто находится рядом и не требует громких слов.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Отчизне звучит тихо, но очень сильно. Именно она делает образ Руси тёплым, светлым и таким, который хочется беречь.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Слова-краски в тексте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широте, свете и тишине работают как краски художника. Они рисуют русское поле, высокий небосвод и мирный пейзаж, который будто дышит свежим воздухом.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 только показывают картину, но и создают настроение. Читатель словно сам идёт по дороге, слышит покой вокруг и чувствует простор без спешки.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0742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отношение автора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говорит о Руси с теплом, будто любуется самым дорогим местом на свете. В его словах слышится забота и бережное отношение.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забывает о людях, которые работают на земле. Он ценит их терпение, силу и спокойную, честную жизнь.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замечает то, что часто кажется обыденным: дорогу, поле, деревню. У него обычные вещи вдруг становятся очень красивыми.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простом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Родина ощущается как дом. Это место, где всё знакомо, близко и понятно, поэтому его хочется беречь.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родному краю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запоминания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и Родина — главные слова стихотворения. Они напоминают, о чём идёт речь, и сразу настраивают на разговор о родной земле.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Просторы, природа и спокойствие помогают увидеть картину глазами поэта. Эти слова подсказывают, что в тексте важны широта и мирный пейзаж.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эти слова, легко пересказать главное. Они словно маленькие ключи, которые открывают смысл всего отрывка.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любовь и гордость показывают отношение автора к людям и Отчизне. С ними стихотворение звучит не только красиво, но и очень сердечно.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образ Руси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в стихотворении выглядит большой, светлой и тихой. В ней соединяются поля, реки, деревни и люди, а вместе они создают образ родного и уютного мира.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мир кажется знакомым с детства, потому что в нём есть всё близкое и понятное: природа, труд и любовь. Оттого Русь звучит как добрая песня о доме.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И. Никитина важно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из «Руси» показывает, что о Родине можно говорить просто и красиво. В нём природа, люди и любовь к Отчизне звучат так тепло, что хочется читать ещё.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2026-05-24T02:56:05Z</dcterms:created>
  <dcterms:modified xsi:type="dcterms:W3CDTF">2026-05-24T02:56:05Z</dcterms:modified>
</cp:coreProperties>
</file>