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 животный мир и охрана природы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растения и животные помогают природе и человеку?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где живут растения и животные, почему одни виды встречаются на севере, а другие — на юге, в лесах, степях, горах и водоёмах. На их жизнь влияют климат, рельеф, почвы и количество влаги.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и её распределение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 природных комплексах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 из воды и углекислого газа, поэтому становятся началом большинства наземных пищевых цепей и обеспечивают пищей другие организмы.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процессе фотосинтеза растения поглощают углекислый газ и выделяют кислород. Без этого процесса жизнь животных и человека была бы невозможна.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травянистые сообщества удерживают воду, уменьшают её испарение и влияют на влажность воздуха, помогая поддерживать устойчивый микроклимат.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скрепляют почву, а кроны и травяной покров уменьшают разрушение поверхности ветром и водой, снижая риск эрозии.
</a:t>
            </a:r>
            <a:endParaRPr lang="en-US" sz="1158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укрытия, корм и места размножения для многих животных. Если растительный покров исчезает, разрушаются и связанные с ним природные сообщества.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их значение в экосистемах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шмели, бабочки и некоторые птицы переносят пыльцу между цветками. Это помогает растениям образовывать семена и плоды.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звери разносят семена на большие расстояния, когда питаются плодами или переносят их на шерсти и лапах.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например волк и сова, сдерживают рост численности грызунов и других животных, поддерживая природное равновесие.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приспособлен к своему месту обитания: кто-то живёт в лесу, кто-то в тундре, а кто-то у водоёмов и на лугах.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сокращения видов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для редких видов связан с изменением природных территорий человеком: строительством, вырубкой лесов и распашкой земель.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сокращения видов — деятельность человека; особенно опасны уничтожение мест обитания и загрязнение 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биологии; условная схема для учебной визуализации.
</a:t>
            </a:r>
            <a:endParaRPr lang="en-US" sz="7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969" y="1424825"/>
            <a:ext cx="152513" cy="17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25" y="2174757"/>
            <a:ext cx="1536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2925940"/>
            <a:ext cx="160200" cy="14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775" y="3674593"/>
            <a:ext cx="144900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России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Таёжная зона занимает огромные пространства России. Здесь преобладают хвойные деревья, которые хорошо переносят холод и создают особые условия для жизни многих животных.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обитают бурый медведь, рысь, белка, глухарь, соболь и другие виды. Они находят в лесу корм, укрытия и места для размножения.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устроен по ярусам: у земли растут мхи и лишайники, выше — травы и кустарники, а самый верхний ярус образуют деревья.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ярусе по-своему распределяются свет, влага и тепло. Поэтому в лесу уживаются организмы, которым нужны разные условия среды.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 только даёт дом животным, но и защищает почвы, удерживает влагу и влияет на климат. Поэтому его сохранение особенно важно.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562702"/>
            <a:ext cx="4867800" cy="23050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России и их места обитания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нуждаются в особой охране, потому что их численность невелика, а условия жизни во многом зависят от сохранности мест обитания.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редкого вида свой ареал и свои требования к среде, поэтому охрана должна быть точной и адресной.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Красной книги России и 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луга как богатые природные сообщества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и на лугах растут злаки, клевер, ромашка, ковыль и другие травянистые растения, образующие густой и разнообразный покров.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 опылителей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 дают насекомым нектар и пыльцу. Благодаря этому на лугах и в степях особенно много пчёл, шмелей и бабочек.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опыления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помогает растениям образовывать семена и плоды. Без насекомых многие травянистые сообщества стали бы беднее и менее устойчивыми.
</a:t>
            </a:r>
            <a:endParaRPr lang="en-US" sz="1369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опылители зависят друг от друга: одни получают питание, другие — помощь в размножении. Так сохраняется природное равновесие.
</a:t>
            </a:r>
            <a:endParaRPr lang="en-US" sz="13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 природе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связывают растения, травоядных и хищников в единую систему. Даже небольшое изменение отражается на всех участниках цепи.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цепи имеют общую структуру, но зависят от сохранности каждого звена. Нарушение одного элемента меняет всю экосистему.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 примеры из школьного курса биологии и географии; учебная иллюстрация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может охранять природу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которые уменьшают загрязнение, сохраняют места обитания и помогают восстановлению природных территорий.
</a:t>
            </a:r>
            <a:endParaRPr lang="en-US" sz="10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России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создаются для полной защиты природных комплексов: здесь ограничена любая хозяйственная деятельность, чтобы сохранить леса, болота, озёра и редкие виды в их естественной среде.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совмещают охрану природы с экологическими маршрутами и организованным отдыхом. Посетители могут наблюдать за ландшафтами, не нарушая хрупкое равновесие природных сообществ.
</a:t>
            </a:r>
            <a:endParaRPr lang="en-US" sz="1055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Баргузинский и Кроноцкий заповедники, а также национальный парк «Лосиный Остров» показывают, как в разных регионах России сохраняют уникальные природные территории и виды животных.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помогают беречь места обитания редких животных и растений, поддерживают научные наблюдения и дают людям возможность увидеть природу без вреда для неё.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2056"/>
            <a:ext cx="153900" cy="175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4036" y="1835949"/>
            <a:ext cx="141075" cy="18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53049"/>
            <a:ext cx="153900" cy="15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53049"/>
            <a:ext cx="153900" cy="153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53049"/>
            <a:ext cx="153900" cy="153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о Красной книге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объединяет растения, грибы и животных, которым угрожает исчезновение. Она помогает определить, какие виды нуждаются в особой защите и постоянном научном наблюдении.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ареал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редкие виды встречаются только на небольшой территории или в особых условиях. Если такая среда нарушается, популяция быстро сокращается и становится уязвимой.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 размножаются медленно, поэтому даже небольшая утрата особей сильно сказывается на их численности. Им требуется больше времени, чтобы восстановиться после угроз.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 уничтожение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видов из Красной книги действует особая охрана: их нельзя без разрешения собирать, отлавливать или уничтожать. Это помогает снизить риск полного исчезновения.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 позволяют отслеживать состояние популяций, замечать опасные изменения и вовремя принимать меры. Без таких данных охрана редких видов была бы менее эффективной.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вредит природе в городах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особенно чувствительна к постоянному движению транспорта и накоплению отходов, поэтому важны чистый транспорт, раздельный сбор и уход за зелёными зонами.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нагрузка связана с транспортом и мусором: они одновременно ухудшают воздух, почву и воду. Озеленение частично смягчает эти последствия.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теме презентации; точные статистические данные не использовались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 человеком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в зимнем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синица легко находит корм у кормушки, если там есть семечки или несолёное сало. Она ловко обследует ветки и карнизы, помогая человеку уменьшать количество насекомых-вредителей в садах и парках.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голуби и скворцы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хорошо приспосабливаются к жизни рядом с человеком, когда рядом есть укрытия и пища. Они часто собираются на площадях, крышах и во дворах, создавая привычную городскую картину.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 на природе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правила, которые помогают сохранить растения, животных и места их обитания.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запреты защищают сразу многих обитателей природы. Если соблюдать их постоянно, растения и животные получают больше шансов восстановиться и жить без лишнего стресса.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и 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растения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последовательности жизненного цикла растения и условиям, необходимым для роста.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31875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25" y="2174757"/>
            <a:ext cx="1152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31" y="2924690"/>
            <a:ext cx="126788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831" y="3674593"/>
            <a:ext cx="126788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 охрана природы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бумаги, пластика и металла уменьшает количество отходов и помогает повторно использовать ценные материалы. Это простой способ снизить нагрузку на природу уже в школьной жизни.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закрывают кран и бережно расходуют воду, уменьшается давление на природные ресурсы. Такая привычка особенно важна в школе, где расход может быть большим.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света и техники без необходимости снижает потребление электроэнергии. Это помогает беречь ресурсы и показывает, что повседневные мелочи тоже влияют на окружающую среду.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 уход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посадке деревьев, уходе за школьным двором и уборке территории делает пространство чище и зеленее. Одновременно дети видят результат своих действий своими глазами.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птицами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птицами учат замечать живую природу рядом и понимать её нужды. Такой интерес формирует ответственное отношение к животным и желание беречь их среду обитания.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редких животных России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 леопард Дальнего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и дальневосточный леопард живут в лесах Дальнего Востока, где им нужны большие территории и спокойные места для охоты. Чтобы сохранить этих хищников, учёные ставят фотоловушки и защищают участки, где животные выводят потомство.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пространства и белый медведь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держится высокогорий, а белый медведь связан с северными морями и льдами. Оба вида особенно уязвимы, когда нарушается их среда обитания, поэтому охрана мест обитания и борьба с браконьерством для них жизненно важны.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охрана природы людям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и бережное отношение к природе помогают сохранять не только виды, но и привычные условия жизни человека в городе и за его пределами.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охраны природы напрямую связана со здоровьем людей, качеством ресурсов и устойчивостью хозяйства. Чем лучше сохранены экосистемы, тем надёжнее эта польза.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теме презентации; точные статистические данные не использовались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человек неразделимы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поддерживают жизнь всей планеты, а человек зависит от чистой воды, воздуха и устойчивых экосистем. Бережное поведение и охрана природы сохраняют это богатство для будущих поколений.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2026-06-02T19:57:48Z</dcterms:created>
  <dcterms:modified xsi:type="dcterms:W3CDTF">2026-06-02T19:57:48Z</dcterms:modified>
</cp:coreProperties>
</file>