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Одесса Бабеля: город легенд, насилия, памяти и живой народной 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«Одесские рассказы» Исаака Бабеля: Одесса, люди, язык, эпоха
</a:t>
            </a:r>
            <a:endParaRPr lang="en-US" sz="253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вырос из личной памяти писателя, наблюдений за дореволюционной Одессой и опыта потрясений 1920-х годов. В этих новеллах реальный город превращается в яркий художественный образ эпохи.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Бабель создал одесский мир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Бабель и место «Одесских рассказов» в его творчестве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родился в Одессе в 1894 году и с детства знал среду, которая позже стала основой его новелл. Это придает циклу особую достоверность.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отличается предельной сжатостью, точностью детали и редким сочетанием лирической интонации с жесткостью, что особенно заметно в одесском цикле.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«Конармией» «Одесские рассказы» закрепили за Бабелем репутацию мастера новеллы, способного в небольшом тексте создать сложный и запоминающийся мир.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Одесса как художественный образ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живая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показывает Одессу через порт, рынки, дворики, набережную и шумную Молдаванку. Пространство города наполнено движением, разговорами и внезапными столкновениями.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сцены у него приобретают почти мифический масштаб. Одесса возникает как место, где бытовая конкретность легко превращается в литературную легенду.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цикла и сквозные персонажи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новеллы объединены общим местом действия и узнаваемой интонацией, поэтому цикл читается как единое повествование о городе.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герои — Беня Крик, Мендель Крик, Арье-Лейб и рассказчик — создают ощущение устойчивого мира со своими правилами и памятью.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Мозаичная форма позволяет показывать одесскую жизнь с разных сторон: семейной, уличной, криминальной и комической, не сводя ее к одному сюжету.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новелл строится не только на событиях, но и на повторе мотивов, которые постепенно раскрывают характеры и общий смысл цикла.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«Одесских рассказов»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существуют отдельно: они постоянно переплетаются и усиливают друг друга в пределах одной новеллы.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строится вокруг столкновения семейного и криминального начал, а память связывает частную историю с образом города.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анализа цикла И. Э. Бабеля «Одесские рассказы»
</a:t>
            </a:r>
            <a:endParaRPr lang="en-US" sz="7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56786"/>
            <a:ext cx="1533000" cy="136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724920"/>
            <a:ext cx="1533000" cy="12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724920"/>
            <a:ext cx="1533000" cy="122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Беня Крик как центральный герой цикла
</a:t>
            </a:r>
            <a:endParaRPr lang="en-US" sz="2953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и легенда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Беня Крик изображен как сильная фигура, вокруг которой складывается почти мифический ореол. Его власть основана на репутации, смелости и умении внушать страх.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Театральность образа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эффектно и демонстративно, словно играет роль на сцене. Эта выразительная манера делает его не только преступником, но и персонажем народного предания.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Двойственная оценка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Беня вызывает и восхищение, и тревогу: в нем сочетаются дерзость, обаяние и моральная неоднозначность. Именно поэтому герой запоминается как сложный, а не однозначный тип.
</a:t>
            </a:r>
            <a:endParaRPr lang="en-US" sz="9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Крик и конфликт поколений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столкновение с сыном показывает смену исторической модели власти: осторожная патриархальность уступает более дерзкому, заметному и напористому поведению нового времени.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Крик связан со старым укладом, где авторитет держится на привычке, страхе и уважении к семейной иерархии. Он воплощает мир, который уходит.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спор у Бабеля имеет не только бытовой, но и символический смысл: через него виден перелом эпохи и изменение нравственных ориентиров.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57200"/>
            <a:ext cx="3377400" cy="1733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новеллы цикла и их смысловой акцент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отдельные сюжеты складываются в единый образ Одессы.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новеллы раскрывают общую тему с разных сторон: через власть, семью, город и моральный выбор.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текстам цикла И. Э. Бабеля «Одесские рассказы»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Одесская речь и языковая стилизация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 Бабеля не просто создает местный колорит, а сразу показывает социальную среду героя, его характер и степень внутренней свободы или зависимости.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превращает разговорную речь в точный художественный инструмент: она звучит естественно, но при этом остается тщательно организованной и выразительной.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насыщена одесским просторечием, идишизмами и живыми интонациями. Благодаря этому каждое высказывание звучит как часть реального городского разговора.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ирония и трагизм в одном художественном пространстве
</a:t>
            </a:r>
            <a:endParaRPr lang="en-US" sz="202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«Одесских рассказах» почти всегда возникает рядом с угрозой: смешная реплика, остроумная ситуация или бытовая нелепость могут закончиться унижением, дракой или смертью.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соседство не смягчает жестокость, а делает ее заметнее. За внешней легкостью интонации проступает тревожный мир, где смех становится способом выживания и маской боли.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конфликта от городского хаоса к легенде
</a:t>
            </a:r>
            <a:endParaRPr lang="en-US" sz="230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бытовая борьба за влияние в одесской среде постепенно превращается в историю о сильной личности и семейном разладе.
</a:t>
            </a:r>
            <a:endParaRPr lang="en-US" sz="8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еврейской жизни и идентичности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показывает еврейскую Одессу через повседневный быт, торговлю, семейные обязанности и речевые привычки, благодаря которым среда воспринимается как живая и узнаваемая.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чувство общины: люди держатся вместе, даже когда их жизнь определяют бедность, неустойчивость и необходимость постоянно приспосабливаться к обстоятельствам.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идеализирует героев и их мир. Он показывает, как рядом существуют достоинство, тревога, гордость, ирония и жесткость, не позволяя свести эту среду к одному тону.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в цикле понимается не как абстрактная идея, а как опыт ежедневного выбора: как говорить, как хранить память, как оставаться собой в неблагополучном городе.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цикла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Противоположности в цикле не существуют отдельно: они постоянно переходят одна в другую и усиливают ощущение нестабильности одесского мира.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контраст, тем сильнее художественное напряжение; именно поэтому Беня Крик воспринимается одновременно как реальный и легендарный герой.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Э. Бабель, «Одесские рассказы»; анализ художественной структуры цикла
</a:t>
            </a:r>
            <a:endParaRPr lang="en-US" sz="7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прозы Бабеля
</a:t>
            </a:r>
            <a:endParaRPr lang="en-US" sz="2651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Бабеля коротки, но смыслово насыщенны: в одном предложении он умеет передать характер, обстановку и скрытое напряжение сцены.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строится на точной детали, необычных сравнениях и метафорах, которые делают повествование ярким, запоминающимся и внутренне ритмичным.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у Бабеля похожа на сжатую театральную сцену: каждая реплика и каждая пауза работают на общий эффект, поэтому финал звучит особенно сильно.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сила и личная свобода в одесском мире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как источник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одесском мире авторитета добиваются не законом, а смелостью, репутацией и готовностью рисковать. Власть здесь держится на личном имени и умении внушать страх. 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свобода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героя всегда относительна. Она зависит от среды, случайности и насилия, поэтому даже сильный человек остается уязвимым и нравственно неоднозначным.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«Одесские рассказы» стали классикой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объединил яркий местный материал с темами, понятными любому читателю: семьей, памятью, достоинством, властью и ценой насилия.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Бабель создал образец новеллы, где небольшая по объему форма дает большую смысловую глубину и оставляет сильное эмоциональное впечатление.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вошли в школьное и университетское чтение как пример точной языковой характеристики, выразительной композиции и высокой художественной концентрации.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значимость в том, что частная история Одессы превращается в образ эпохи, в котором видны и бытовая жизнь, и исторический перелом.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цикла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смешным и страшным у Бабеля особенно резкие: именно поэтому читатель сначала улыбается, а затем ощущает внутреннюю тревогу.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эмоций движется вверх от легкости к драматизму, и этот контраст делает цикл одновременно увлекательным и болезненным.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Э. Бабель, «Одесские рассказы»; авторская интерпретация эмоциональной композиции
</a:t>
            </a:r>
            <a:endParaRPr lang="en-US" sz="6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произведения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одесская речь влияет на восприятие героев: делает ли она их ближе читателю, усиливает ли комизм или, наоборот, подчеркивает скрытую жесткость происходящего?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криминальный мир в цикле выглядит почти как часть народной легенды, а не только как социальная реальность, и что это говорит о художественном замысле Бабеля?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юмор в этих новеллах не ослабляет трагизм, а усиливает его, и как через память о городе Бабель показывает переломную эпоху начала XX века?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«Одесские рассказы» превратили конкретный городской мир в яркий художественный образ эпохи. В них соединились речь, память, юмор, насилие и человеческое достоинство, поэтому цикл остается живым и сегодня.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Одесса у Бабеля: город, ставший литературной памятью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2026-05-23T20:18:41Z</dcterms:created>
  <dcterms:modified xsi:type="dcterms:W3CDTF">2026-05-23T20:18:41Z</dcterms:modified>
</cp:coreProperties>
</file>