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комбинации из трех элементов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три объекта и не запутаться в подсчёте вариантов?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Комбинаторика: считаем выбор без порядка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Комбинаторика помогает находить все возможные варианты выбора. В задачах на комбинации важны только сами элементы, а их порядок не влияет на ответ.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выбрать три элемента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435350"/>
            <a:ext cx="32736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набор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множества выбрать три объекта, получится тройка. Такой набор описывают по составу: какие именно элементы вошли в него, а не как они были записаны.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3798625" y="1435353"/>
            <a:ext cx="32736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не важен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Наборы А, Б, В и В, Б, А считаются одной комбинацией, потому что в обоих случаях выбраны те же самые три элемента. Меняется только запись, а не сам выбор.
</a:t>
            </a:r>
            <a:endParaRPr lang="en-US" sz="13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Комбинации без повторений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204125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элемент — один раз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без повторений один и тот же объект нельзя взять дважды. Если учеников выбирают в дежурные или книги на выставку, каждый предмет может войти в набор только один раз.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2254650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школьных задач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тип выбора удобен для небольших множеств: фигур, карточек, книг, учеников. Можно перебрать все варианты и убедиться, что одинаковые предметы не повторяются внутри одной тройки.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3305175"/>
            <a:ext cx="36843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исключён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условии сказано, что элементы не повторяются, то любая тройка состоит из разных объектов. Это главное правило, по которому такие задачи отличают от случаев с повторением.
</a:t>
            </a:r>
            <a:endParaRPr lang="en-US" sz="11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73625" y="1293869"/>
            <a:ext cx="4615500" cy="2438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64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Комбинации с повторениями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26834" y="1162916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допускается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один и тот же объект можно выбрать несколько раз. Тогда в одной тройке могут встретиться одинаковые элементы, и это не считается ошибкой, а входит в условие задачи.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2150850"/>
            <a:ext cx="36330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состав и кратность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только, какой объект выбран, но и сколько раз он появился. Например, три шарика могут быть одинаковыми, двумя одинаковыми и одним другим или все разными.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3157400"/>
            <a:ext cx="29397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зависит от 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требуют особого подсчёта, потому что одинаковые наборы не исключаются. При повторениях меняется сам смысл выбора, и обычный перебор уже не всегда подходит.
</a:t>
            </a:r>
            <a:endParaRPr lang="en-US" sz="103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решения задачи на три элемента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алгоритм выбора трёх объектов в комбинаторной задаче.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Перестановки, размещения и комбинации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отличить три типа выбора и не перепутать задачи на подсчёт вариантов.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Комбинации проще для подсчёта, потому что одинаковые наборы не различаются по порядку.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комбинаторика,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помогает быстро считать число троек в задачах без повторений и заменяет длинный перебор всех вариантов.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251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C(n,3)=n!/(3!(n−3)!)
</a:t>
            </a:r>
            <a:endParaRPr lang="en-US" sz="3251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формула сочетаний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сколько разных троек можно выбрать из n объектов без учёта порядка.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растет число троек при увеличении n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Вычислено по формуле C(n, 3)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рост числа объектов заметно увеличивает количество возможных троек. Поэтому перебор вариантов быстро становится длинным.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комбинаций растёт быстрее, чем кажется: каждое новое значение n добавляет сразу много новых троек.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три ученика из четырех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А, Б и В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Представим четыре карточки с именами: А, Б, В и Г. Если взять первые три, получится одна тройка, и порядок здесь не влияет на результат. Карточки можно разложить на столе или изобразить кругами на схеме, чтобы показать состав набора.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А, Б и Г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тройке меняется только один участник: вместо В берут Г. Это уже другой вариант, потому что набор стал иным по составу. На рисунке удобно выделить выбранные карточки цветом, чтобы сразу увидеть, кто вошёл в группу.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А, В и Г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тройка показывает, что один ученик может отсутствовать, а остальные входят в набор вместе. Такой пример помогает понять, что комбинации отличаются не порядком записи, а тем, какие элементы выбраны. Из четырёх учеников получается всего четыре разные тройки.
</a:t>
            </a:r>
            <a:endParaRPr lang="en-US" sz="107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одна и та же тройка может быть записана по-разному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273800" y="2252513"/>
            <a:ext cx="31461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тройка — много записей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А, Б, В можно записать шестью способами, если переставлять элементы местами. Но состав не меняется, поэтому все записи обозначают одну и ту же комбинацию.
</a:t>
            </a:r>
            <a:endParaRPr lang="en-US" sz="1222" dirty="0"/>
          </a:p>
        </p:txBody>
      </p:sp>
      <p:sp>
        <p:nvSpPr>
          <p:cNvPr id="8" name="Text 3"/>
          <p:cNvSpPr txBox="1"/>
          <p:nvPr/>
        </p:nvSpPr>
        <p:spPr>
          <a:xfrm>
            <a:off x="3632025" y="2252513"/>
            <a:ext cx="31461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порядок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считать одинаковые наборы несколько раз, элементы приводят к общему правилу, например располагают по алфавиту. Тогда каждая тройка имеет только одну запись и один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820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2950" y="190820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100" y="1908203"/>
            <a:ext cx="256800" cy="256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Комбинации с повторениями на примере трех шариков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одинаковых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три шарика одного цвета, набор все равно считается одним вариантом. Важен не внешний вид записи, а то, сколько раз выбран каждый цвет.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и один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выбрать два шарика одного цвета и один другого. Такие наборы отличаются по составу, поэтому при подсчете учитывают количество повторений каждого цвета в тройке.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разных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среди выбранных шариков нет повторов, получается еще один тип набора. В задачах с повторениями все эти случаи объединяются по составу, а не по порядку.
</a:t>
            </a:r>
            <a:endParaRPr lang="en-US" sz="12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количества пар и троек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 условия презентации: C(5,2)=10, C(5,3)=10; C(6,2)=15, C(6,3)=20; C(7,2)=21, C(7,3)=35.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одинаковом числе исходных объектов тройки образуют больше вариантов, чем пары, потому что при выборе добавляется еще один уровень сочетаний.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троек растет быстрее, чем число пар, поэтому задачи на выбор трех элементов обычно дают больше вариантов.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714739"/>
            <a:ext cx="4389600" cy="14911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жизни встречаются комбинации из трех элементов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ситуациях важен именно состав набора, а не порядок элементов. Поэтому их удобно рассматривать как комбинации.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один и тот же набор элементов дает один результат, поэтому порядок записи не влияет на ответ.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примеров из повседневной жизни.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задачах на комбинации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1579075"/>
            <a:ext cx="27258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перестановки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одну и ту же тройку считают несколько раз, потому что меняют порядок записи. Для комбинаций это ошибка: важен только состав, а не расположение элементов.
</a:t>
            </a:r>
            <a:endParaRPr lang="en-US" sz="1222" dirty="0"/>
          </a:p>
        </p:txBody>
      </p:sp>
      <p:sp>
        <p:nvSpPr>
          <p:cNvPr id="9" name="Text 3"/>
          <p:cNvSpPr txBox="1"/>
          <p:nvPr/>
        </p:nvSpPr>
        <p:spPr>
          <a:xfrm>
            <a:off x="6144261" y="1579079"/>
            <a:ext cx="27258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виды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Комбинации часто путают с размещениями, где порядок имеет значение. Чтобы избежать ошибки, нужно сразу проверить, меняется ли ответ при перестановке элементов местами.
</a:t>
            </a:r>
            <a:endParaRPr lang="en-US" sz="1222" dirty="0"/>
          </a:p>
        </p:txBody>
      </p:sp>
      <p:sp>
        <p:nvSpPr>
          <p:cNvPr id="10" name="Text 4"/>
          <p:cNvSpPr txBox="1"/>
          <p:nvPr/>
        </p:nvSpPr>
        <p:spPr>
          <a:xfrm>
            <a:off x="3209036" y="1579079"/>
            <a:ext cx="27258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задачах один объект можно взять только один раз, а в других — несколько. Если не заметить это условие, ответ получится неверным уже на первом шаге.
</a:t>
            </a:r>
            <a:endParaRPr lang="en-US" sz="12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4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на три элемента
</a:t>
            </a:r>
            <a:endParaRPr lang="en-US" sz="2144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задач на выбор трех объектов без ошибок в подсчете.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Комбинации из трех элементов в школьных ситуациях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участника для проекта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просит собрать мини-группу из трех человек. Состав группы важен, а порядок имен в списке ничего не меняет, поэтому одна и та же тройка учеников считается одним вариантом. Именно так и работает комбинация в школьной задаче.
</a:t>
            </a:r>
            <a:endParaRPr lang="en-US" sz="927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предмета для набора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труда или для выставки могут выбрать три предмета из нескольких. Если взять те же предметы в другом порядке, получится тот же набор, потому что меняется только запись, а не сам выбор. Это удобно при подсчете вариантов.
</a:t>
            </a:r>
            <a:endParaRPr lang="en-US" sz="1017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цвета для оформления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оформлении плаката или проекта часто нужно выбрать три цвета. Здесь важны именно выбранные оттенки, а не порядок, в котором их перечислили. Поэтому такие задачи легко сравнивать с комбинациями из учебника математики.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570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простых примерах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26834" y="1509387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фруктами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пяти фруктов выбрать три без повторений, получаем 10 вариантов. Этот результат подтверждает формулу сочетаний и показывает, что порядок внутри тройки не влияет на ответ.
</a:t>
            </a:r>
            <a:endParaRPr lang="en-US" sz="1119" dirty="0"/>
          </a:p>
        </p:txBody>
      </p:sp>
      <p:sp>
        <p:nvSpPr>
          <p:cNvPr id="9" name="Text 3"/>
          <p:cNvSpPr txBox="1"/>
          <p:nvPr/>
        </p:nvSpPr>
        <p:spPr>
          <a:xfrm>
            <a:off x="826825" y="2497325"/>
            <a:ext cx="33312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учениками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выборе трех учеников из семи число вариантов равно 35. Если же важным становится расположение по местам, задача уже меняет тип, и считать нужно по-другому.
</a:t>
            </a:r>
            <a:endParaRPr lang="en-US" sz="107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разных троек можно получить при разных n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 условия презентации: 4, 10, 20, 35, 56.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дополнительный объект заметно расширяет число возможных наборов, поэтому рост значений становится все более быстрым.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исходных объектов, тем резче увеличивается число троек; это помогает заранее оценивать сложность задачи.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элемента, много вариантов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Комбинации из трех элементов помогают быстро считать варианты, когда порядок не важен. Если понять разницу между выбором без повторений и с повторениями, задачи по алгебре становятся намного понятнее.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2026-05-29T21:37:22Z</dcterms:created>
  <dcterms:modified xsi:type="dcterms:W3CDTF">2026-05-29T21:37:22Z</dcterms:modified>
</cp:coreProperties>
</file>