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организмы: общие черты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и жизненные процессы отличают всех живых организмов на Земле.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помогает понять природу, сохранить здоровье и эффективно использовать ресурсы. История биологии начинается с систематики Линнея и развивается благодаря микроскопии и молекулярным исследованиям.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живые организмы?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обладают способностью обмениваться веществами, обеспечивая энергию и рост для поддержания жизни и развития.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живых организмов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размножение обеспечивают преемственность поколений и приспособляемость к изменениям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передаёт генетическую информацию от родителей к потомству, обеспечивая уникальность видов.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позволяет организмам реагировать на внешние стимулы, поддерживая жизненно важные процессы и адаптацию.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оболочки, цитоплазмы, ядра и различных органелл, которые выполняют жизненно важные функции. Эта структура является базовой для всех живых организмов.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единица жизни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например бактерии, выполняют все функции жизнедеятельности одной клеткой. Многоклеточные формируют ткани и органы благодаря специализации клеток, обеспечивая сложные процессы.
</a:t>
            </a:r>
            <a:endParaRPr lang="en-US" sz="13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бактерий и протистов способствует важнейшим биохимическим процессам в экосистемах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прокариот свидетельствует об их ключевой роли в поддержании биосферы и поддержании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основных царств живых организмов в природе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простые и эффективные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бактерии могут выживать в самых разных условиях и участвуют в важных процессах, таких как разложение и азотфиксация. Они играют ключевую роль в природе.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— загадочные одноклеточные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подвижны и способны менять форму, чтобы ловить пищу и обходить препятствия в воде. Их жизнь — пример адаптации одиночной клетки к среде.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многоклеточные колоссалы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состоят из миллиардов клеток, которые образуют корни, ствол и листья, обеспечивая устойчивость и обмен веществ внутри организма.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организмы: разнообразие жизни
</a:t>
            </a:r>
            <a:endParaRPr lang="en-US" sz="26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живых организмов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из неорганических благодаря фотосинтезу, используя энергию солнечного света для жизнедеятельности.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питающиеся растительной пищей, играют важную роль в экосистемах, регулируя количество растений и обеспечивая пищу хищникам.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другими животными, контролируя численность жертв и влияя на баланс в естественных сообществах.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Сапрофиты и паразиты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питающиеся мёртвой органикой или живущие за счёт хозяина, участвуют в переработке вещества или влияют на здоровье других.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характерно для всех живых организмов, обеспечивая постоянное потребление кислорода в отличие от суточных колебаний фотосинтеза.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фотосинтезом и дыханием поддерживает стабильность кислородного обмена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биологических процессов,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фотосинтеза и дыхания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достигает полной зрелости, способны к размножению и выполнению специализированных функций, завершая этапы роста и развития.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гусеницы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перестраивает тело, формируя крылья и органы, превращаясь в бабочку — пример развития с изменением функций.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начинает увеличиваться в размере, появляются первые корешки и росток, что является началом роста растения.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роста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увеличивается в размерах, формируются листья, что отражает физический рост и подготовку к дальнейшему развитию.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у живых существ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не требует участия двух родителей, обеспечивает быстрое увеличение численности, характерно для бактерий и некоторых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размножения: сохранение видов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сочетает генетический материал двух родителей, увеличивая разнообразие и адаптационные возможности поколения.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необходимы для выживания видов в различных условиях и играют ключевую роль в эволюции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это участки молекулы ДНК, несущие информацию о строении и функциях организма. При размножении эта информация передаётся потомкам через структуру ДНК и РНК.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генах, называемые мутациями, приводят к появлению новых признаков и способствуют разнообразию живых организмов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1180"/>
            <a:ext cx="4037700" cy="2072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тремя царствами по ключевым признакам жизни и строения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выделяются способностью к фотосинтезу и наличием клеточной стенки, животные движутся и питаются готовыми органическими веществами, грибы разлагают органику и имеют клеточную стенку.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растения, животные, грибы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остатки, возвращая питательные вещества в почву и атмосферу. Этот процесс жизненно важен для поддержания баланса экосистем.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польза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живут бактерии, синтезирующие витамины и способствующие пищеварению. Эти симбиотические отношения поддерживают здоровье организма.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используются для производства антибиотиков, пробиотиков и ферментов. Однако некоторые виды вызывают болезни, что требует санитарных мер.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природе и жизни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состоят из молекул нуклеиновой кислоты, окружённых белковой оболочкой, и не имеют клеточной структуры, что отличает их от живых организмов.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пограничные формы между живым и неживым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способны самостоятельно обмениваться веществами и проявляют признаки жизни только внутри клеток хозяина, используя их механизмы для размножения.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вирусов являются вирус гриппа, ВИЧ и коронавирус, их уникальные особенности делают их объектом пристального изучения.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протистов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одноклеточные и колониальные организмы, обитающие в воде и влажной среде. Они имеют разнообразные формы и способы передвижения.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разнообразие простейших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влияние протистов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 вызывают заболевания, например, малярийный плазмодий, а другие играют важную роль в пищевых цепях водных экосистем, поддерживая жизнь.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имеют глубокие корни и восковое покрытие листьев для сохранения влаги в жарких условиях.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разным условиям среды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холодных регионах меняют окраску шерсти и впадают в спячку, чтобы выжить при низких температурах и недостатке пищи.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организмы обладают специальными приспособлениями, такими как плавники и жабры, обеспечивающими дыхание и движение в воде.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организмы отличаются прочной структурой и способностью выдерживать перепады температуры и пониженное давление.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сосуществование видов, например микориза между грибами и растениями, помогает обмениваться питательными веществами.
</a:t>
            </a:r>
            <a:endParaRPr lang="en-US" sz="1178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живёт за счёт другого, вызывая вред. Например, глисты у животных питаются за счёт хозяина, снижая его здоровье.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сражаются за ограниченные ресурсы: растения конкурируют за свет и воду, что влияет на их рост и развитие.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охотится на другого для питания, как волк, поедающий зайца. Это поддерживает баланс популяций в природе.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в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выступающие продуцентами, преобразуют световую энергию в органические вещества, создавая основу питания для всех остальных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роли организмов: продуценты, консументы и редуценты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растениями или другими животными, а редуценты — грибы и бактерии — разлагают органику, обеспечивая круговорот веществ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сокращению видов через вырубку лесов и загрязнение окружающей среды, что влияет на экосистемы.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и охрана природы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помогает сохранить естественные среды и редкие виды животных и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восстановление видов способствуют формированию у общества ответственности за сохранение природы.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знаний о живых организмах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природы живых организмов необходимо для охраны окружающей среды, улучшения здоровья и рационального использования ресурсов в интересах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2026-05-08T17:54:29Z</dcterms:created>
  <dcterms:modified xsi:type="dcterms:W3CDTF">2026-05-08T17:54:29Z</dcterms:modified>
</cp:coreProperties>
</file>