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и удвоение ДНК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ДНК точно передаёт наследственные признаки клеткам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4" y="-8450"/>
            <a:ext cx="40853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клетке нужно удвоение ДНК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клетка копирует ДНК, чтобы дочерние клетки получили полный набор хромосом. Любая ошибка этого процесса может изменить работу гена, вызвать мутацию и нарушить развитие организма.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ДНК как носителя наследственной информации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4393387" y="443374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Информация, записанная в ДНК, определяет признаки организма через строение белков и регуляцию работы генов. Поэтому структура молекулы напрямую связана с наследственностью.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393387" y="421539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смысл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497540" y="3776727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цепи ДНК ориентированы противоположно: одна идёт в направлении 5'→3', другая — 3'→5'. Это важная особенность, от которой зависит механизм репликации.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497540" y="3558381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Антипараллельность цепей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2601693" y="311971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Аденин, тимин, гуанин и цитозин расположены в определённой последовательности. Именно порядок оснований определяет, какую информацию несёт участок ДНК и какой белок будет синтезирован.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2601693" y="290136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основания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1705847" y="246270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цепь ДНК построена из нуклеотидов. В их состав входят дезоксирибоза, фосфатная группа и одно из четырёх азотистых оснований, образующих информационный код молекулы.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1705847" y="224435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состоит из двух цепей, закрученных в двойную спираль. Такое строение делает её устойчивой и одновременно удобной для точного копирования при делении клетки.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и принцип комплементарности
</a:t>
            </a:r>
            <a:endParaRPr lang="en-US" sz="3429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позволяет каждой исходной цепи задавать последовательность новой. В результате синтезируется копия, в которой порядок нуклеотидов определяется матрицей, а не случайным выбором.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точного копирования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ДНК ориентированы антипараллельно, поэтому одна имеет направление 5'→3', а другая — 3'→5'. Эта организация важна для работы ферментов репликации.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Противоположная направленность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Комплементарные основания удерживаются водородными связями. Они достаточно прочны для стабильности молекулы, но при репликации могут разъединяться, позволяя цепям расходиться и служить матрицами.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Аденин всегда соединяется с тимином, а гуанин — с цитозином. Такое строгое соответствие оснований называется комплементарностью и обеспечивает воспроизведение последовательности ДНК без случайных замен.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основания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репликации и итог образования двух дочерних молекул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ДНК: от начала к результату
</a:t>
            </a:r>
            <a:endParaRPr lang="en-US" sz="348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Мезельсона и Сталя, 1958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результат показал, что каждая дочерняя молекула сохраняет одну исходную цепь. Именно такой механизм делает передачу наследственной информации надёжной и воспроизводимой.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эксперимента Мезельсона и Сталя, подтвердившего полуконсервативное удвоение ДНК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
</a:t>
            </a:r>
            <a:endParaRPr lang="en-US" sz="9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репликации в точках ori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начинается не случайно, а в специальных участках ДНК — origin of replication. Здесь белки-инициаторы узнают подходящую последовательность и подготавливают молекулу к копированию.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старта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распознавания ori инициаторы привлекают другие белки и формируют репликационный комплекс. Он точно координирует расплетание ДНК и последующий синтез новых цепей.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комплекса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обычно есть одна точка начала репликации, потому что их геном сравнительно невелик. У эукариот таких участков много, что ускоряет копирование крупных хромосом.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 организмов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нескольких стартовых участков особенно важно для эукариотических клеток, где ДНК упакована в хроматин и содержит намного больше информации, чем у прокариот.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75" y="2248184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061" y="224818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 и праймаза: первые помощники репликации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221800" y="2222675"/>
            <a:ext cx="2969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5400" y="2744625"/>
            <a:ext cx="35055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 разрывает водородные связи между цепями ДНК и раздвигает их, формируя репликационную вилку. Без этого расплетания матрица была бы недоступна для копирования.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91450" y="2222675"/>
            <a:ext cx="2969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Праймаза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055061" y="2744625"/>
            <a:ext cx="35055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Праймаза синтезирует короткий РНК-праймер, который даёт ДНК-полимеразе стартовую точку. Только после появления такого участка фермент может начать наращивать новую цепь.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работы одной репликационной вилки указывает лишь на часть общей картины: у эукариот компенсацию обеспечивает большое число точек начала репликации.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и сложнее геном, тем важнее множественные ori, иначе полное копирование заняло бы слишком много времени.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удвоения ДНК у разных организмов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данным о скорости репликации ДНК у бактерий, дрожжей и клеток человека
</a:t>
            </a:r>
            <a:endParaRPr lang="en-US" sz="11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синтеза новой цепи ДНК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 может присоединять следующий нуклеотид только к свободному 3'-концу растущей цепи. Поэтому новая цепь всегда удлиняется в направлении 5'→3'.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фермента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матрице синтез идёт непрерывно, поскольку фермент движется вслед за репликационной вилкой. Такая цепь называется ведущей и собирается без перерывов.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Ведущая цепь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направленность синтеза определяет организацию всего процесса репликации. Именно она объясняет различия между ведущей и отстающей цепями и необходимость дополнительных ферментов.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Отстающая цепь и фрагменты Оказаки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расплетания ДНК на матрице отстающей цепи открывается участок, доступный для сборки нового фрагмента. Синтез начинается не непрерывно, а только после подготовки стартовой точки.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цепей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 достраивает короткие участки ДНК между праймерами. Затем праймеры удаляются, а лигаза соединяет фрагменты в единую цепь.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Оказаки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Праймаза многократно синтезирует короткие РНК-праймеры. Каждый из них дает ДНК-полимеразе начальную 3'-гидроксильную группу, без которой удлинение цепи невозможно.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праймер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3" y="1661733"/>
            <a:ext cx="431700" cy="38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638" y="164060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363" y="1680920"/>
            <a:ext cx="431700" cy="34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4525" y="3302100"/>
            <a:ext cx="37275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825" y="3302091"/>
            <a:ext cx="426000" cy="42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фермент репликации добавляет нуклеотиды к растущей цепи, сверяя их с матрицей. Именно он обеспечивает удлинение ДНК и высокую точность копирования.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 разъединяет две цепи ДНК, разрывая водородные связи между основаниями. Благодаря ей появляется репликационная вилка, где начинается копирование генетического материала.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Лигаза «сшивает» короткие участки новой ДНК, особенно на отстающей цепи. Она завершает сборку непрерывной молекулы после удаления РНК-праймеров.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Лигаза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Топоизомераза снимает избыточное напряжение и сверхспирализацию, возникающие впереди репликационной вилки. Это предотвращает разрывы ДНК и облегчает работу других ферментов.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Топоизомераза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Кламп-белки удерживают ДНК-полимеразу на матрице и не дают ей преждевременно отсоединяться. За счет этого синтез идет быстрее и более непрерывно.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Кламп-белки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репликации ДНК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979" y="1612725"/>
            <a:ext cx="4442442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белки участвуют в удвоении ДНК и какой вклад вносит каждый из них в процесс копирования.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ДНК нельзя свести к действию одного фермента: процесс возможен только при согласованной работе нескольких белков.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сведения школьного курса биологии о репликации ДНК.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репликации и их функции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достигается высокая точность копирования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нуклеотиды присоединяются по правилу комплементарности, поэтому правильная пара оснований выбирается уже на этапе синтеза. Это резко снижает число ошибок при копировании.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Комплементарный отбор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ошибка все же остается, специальные системы репарации находят повреждение и исправляют его после завершения репликации. Так сохраняется целостность генетической информации.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Репарация после синтеза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 умеет распознавать неверно включенный нуклеотид и удалять его до продолжения синтеза. Такой механизм называют proofreading, или корректурой.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Корректура полимеразы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нескольким уровням контроля частота ошибок становится крайне низкой. Это особенно важно для клеток, которые должны сохранять стабильный набор наследственных признаков.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Биологический результат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ошибки определяется ее расположением: изменения в некодирующих участках часто незаметны, а повреждения в ключевых генах могут быстро нарушить работу клетки.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редкие ошибки репликации имеют разный эффект: от нейтральных изменений до серьезных нарушений, затрагивающих белки, регуляцию и целостность хромосом.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ошибок репликации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теме «репликация ДНК»; доли на диаграмме условные, используются для иллюстрации категорий последствий.
</a:t>
            </a:r>
            <a:endParaRPr lang="en-US" sz="9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 у прокариот и эукариот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чаще одна кольцевая хромосома, поэтому копирование идет от единственного главного участка. У эукариот хромосомы линейные, а геном значительно крупнее.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и хромосомы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меньшего размера генома и более простой организации клетки прокариот обычно копируют ДНК быстрее. У эукариот процесс длится дольше, но идет параллельно в нескольких зонах.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процесса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ДНК упакована в хроматин, поэтому ферментам сложнее получить доступ к матрице. Перед репликацией структура должна быть частично развернута.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ДНК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обычно достаточно одной точки начала, а у эукариот таких участков много. Это позволяет одновременно запускать синтез на разных фрагментах ДНК.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 репликации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удвоение ДНК встроено в последовательность фаз клеточного цикла и контролируется специальными точками проверки.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репликации с клеточным циклом
</a:t>
            </a:r>
            <a:endParaRPr lang="en-US" sz="3344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удвоение ДНК в жизни и медицине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клеток репликация обеспечивает передачу полного набора генетической информации. Без нее невозможны нормальный рост, развитие и обновление тканей многоклеточного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тканей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повреждений организму нужны новые клетки, которые образуются только после точного копирования ДНК. Это особенно важно для быстро обновляющихся тканей, например эпителия и костного мозга.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копирования ДНК лежат в основе молекулярной диагностики и многих лабораторных методов. Благодаря этому можно выявлять генетические изменения и анализировать наследственный материал.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репликации помогает понимать наследственные болезни, оценивать последствия мутаций и объяснять действие препаратов, которые влияют на деление опухолевых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851896"/>
            <a:ext cx="4535700" cy="21544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темы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основные термины с их значением и ролью в передаче наследственной информации.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понятия описывают один процесс: как ДНК хранит информацию, копируется и передается новым клеткам.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обобщения из школьного курса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делает возможной точную передачу генетической информации от клетки к клетке. Благодаря комплементарности, ферментам и контролю ошибок наследственные признаки сохраняются, а организм растет, развивается и обновляется.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ДНК — основа наследственности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2026-06-01T14:33:51Z</dcterms:created>
  <dcterms:modified xsi:type="dcterms:W3CDTF">2026-06-01T14:33:51Z</dcterms:modified>
</cp:coreProperties>
</file>