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Симфоническая сказка: музыка, которая умеет рассказывать историю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где оркестр превращается в сказку и говорит без слов.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стала сказкой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композиторы особенно полюбили музыкальные истории для оркестра. Они соединили сказку, игру воображения и яркие звучания. Самый известный пример для детей — «Петя и волк» Сергея Прокофьева.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музыку сказочной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Сказочную атмосферу создают яркие мелодии и необычные звуки. Они помогают представить лес, волшебство, смешного героя или таинственный поворот сюжета.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часто напоминают птичек, колокольчики или маленьких фей. Низкие — тяжёлые шаги, ворчание великана или густую тень в лесу.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тоже рассказывает историю: быстрый передаёт бег и погоню, а медленный создаёт тишину, ожидание и чувство, будто вот-вот случится чудо.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слышно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— лёгкая птичка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светло и высоко, будто маленькая птичка пролетела над лесной полянкой. Её звук легко узнать, когда в истории появляется быстрый и ловкий герой.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Гобой и кларнет — характеры с настроением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Гобой может напомнить утку или задумчивый голос, а кларнет звучит мягко и чуть хитро. Эти инструменты хорошо показывают смешные, осторожные или очень живые персонажи.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 тяжёлые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Валторны придают образу волка густое и важное звучание, а контрабас помогает услышать серьёзные шаги. Вместе они создают ощущение леса, в котором надо быть внимательным.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музыкальная история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Знакомство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слушатель узнаёт героев. У каждого свой характер, и оркестр сразу подсказывает, кто перед нами.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Финал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всё приходит к развязке: герои побеждают, понимают важный урок или просто спокойно возвращаются домой.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Событие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истории что-то происходит: спор, встреча, шутка или опасность. Музыка начинает двигаться и оживать.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сказка для знакомства с оркестром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«Петя и волк» Сергея Прокофьева создана в 1936 году и стала одним из самых известных произведений для детей.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у каждого героя есть свой инструмент: Пётр — струнные, Птичка — флейта, Утка — гобой, Кошка — кларнет.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 звучит как фагот, Волк — как валторны, а Охотники появляются под ударные инструменты, будто в лес вошёл целый отряд.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музыкальный «паспорт» помогает сразу узнавать персонажей и следить за сюжетом без лишних объяснений.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темы-подсказки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может быть своя короткая тема — маленькая музыкальная фраза. Когда она повторяется, слушатель сразу узнаёт знакомый образ и понимает, кто снова появился в истории.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тема меняется, герой словно начинает спешить, радоваться или попадать в неприятности. Музыка подсказывает это без слов, почти как следы на тропинке.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и краски оркестра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умеет пугать и удивлять одним движением звука. Резкие акценты и неожиданные повороты сразу заставляют слушателя насторожиться.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бег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часто передают плавный бег, шаги или быструю погоню. Их звук словно катится вперёд и не даёт истории остановиться.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и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 добавляют яркость, важность и особый характер. Они хорошо подходят для смелых, хитрых или очень заметных персонажей.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гром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помогают услышать гром, шаги и напряжённый момент. С ними сцена становится громче, серьёзнее и чуть более волнующей.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рассказчик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помогает соединить музыку и сюжет короткими фразами. Он направляет внимание слушателей и делает историю понятной уже с первого прослушивания.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рассказчик появляется только в начале и в конце, а иногда его нет совсем. Тогда всю сказку рассказывает оркестр — без слов, но очень выразительно.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рассказчику дети легче следят за событиями и не теряются в сюжете. А ещё слушать становится немного веселее — будто рядом стоит добрый гид.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симфоническая сказка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музыка шаг за шагом превращает сюжет в звучащую историю.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жанр нравится детям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удивлять: то тихо прячется, то вдруг становится громкой и весёлой. Из-за таких сюрпризов слушать хочется до самого конца, не отвлекаясь ни на минуту.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быстро узнают знакомые инструменты и радуются, когда флейта, кларнет или барабан словно начинают разговаривать. Оркестр превращается в большую игру с понятными правилами.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Симфоническая сказка похожа на любимую книжку, только её можно не читать, а слушать. В ней сразу слышны герои, их характеры и забавные приключения.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сказку внимательно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определить, какой инструмент сейчас звучит. Если прислушиваться к тембру, можно узнать героя почти так же легко, как по голосу знакомого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изменениями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заметить, где музыка становится громче, тише, быстрее или медленнее. Такие перемены помогают понять, когда в истории начинается погоня, ожидание или важный момент.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приёмы сказки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музыкальной фразы помогает запомнить героя. Стоит теме вернуться снова, и слушатель сразу узнаёт, кто появился в истории.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делает сказку ярче. Тихие и громкие эпизоды, быстрые и медленные, высокие и низкие звуки словно раскрашивают сюжет разными красками.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Звукоподражание позволяет музыке напоминать ветер, шаги, плеск воды или птичий щебет. Из-за этого кажется, что оркестр умеет изображать настоящий мир.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Сочетая эти приёмы, композитор делает историю живой и понятной. Музыка не просто звучит, а как будто сама рассказывает, что происходит на сцене.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Симфоническая сказка и театр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Симфоническая сказка похожа на театр, потому что в ней тоже есть герои, действия и события. Только роли здесь исполняют не актёры, а инструменты оркестра.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музыку сопровождают свет, рисунки или декорации. Но даже без сцены оркестр способен показать лес, дом, дорогу и целое приключение очень убедительно.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сам представляет происходящее, как будто смотрит спектакль в своём воображении. Поэтому такая сказка получается особенно интересной и немного волшебной.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композиторы и музыкальные сказки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Сергей Прокофьев писал музыкальные сказки. У Бенджамина Бриттена, Анатолия Лядова и других композиторов тоже есть произведения, где музыка рассказывает историю.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композитора свой звук и свой характер. У одного сказка получается игривой, у другого — таинственной, у третьего — похожей на картину природы.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две музыкальные сказки никогда не звучат одинаково. В одной можно услышать лесную шутку, в другой — загадку, а в третьей — целую музыкальную прогулку.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оркестр становится волшебным миром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оживляют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 могут передать бег, флейта — ветер, литавры — гром, а треугольник — блестящую искру. Каждый инструмент добавляет в историю свой маленький штрих.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рисует целую страну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инструменты звучат вместе, возникает целая страна звуков. В ней легко встретить смелого мальчика, лесного зверя или даже весёлую музыкальную шутку.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симфоническая сказка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тренирует воображение. Слушатель сам дорисовывает лес, дом, дорогу, погоню и финал, поэтому музыка становится личной и очень запоминающейся.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в сказке важны дружба, смелость, находчивость и осторожность. Эти качества помогают героям справляться с трудностями, а слушателям — делать выводы.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слух и внимание. Ребёнок учится различать инструменты, замечать, кто и когда возвращается в сюжет, и не пропускать важные музыкальные подсказки.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симфоническая сказка не стареет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неё понятные герои и яркие эмоции, поэтому слушать её интересно и детям, и взрослым. История сразу захватывает, даже если в ней нет слов.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пугать, смешить, удивлять и радовать. Один и тот же эпизод каждый слушатель представляет по-своему, и от этого сказка кажется новой.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ней можно услышать лес, котёнка, погоню или шумный оркестр-шалун. У каждого своя картинка, а значит, жанр всегда остаётся живым.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жанре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Симфоническая сказка — это музыкальная история для оркестра. В ней есть персонажи, события и понятный финал, который можно услышать без слов.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герою помогают свои темы и инструменты. Благодаря этому слушатель легко узнаёт персонажей и понимает, что происходит в сюжете.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меняется вместе с историей: становится тише, громче, быстрее или медленнее. Так композитор показывает страх, радость, спор или победу.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делает сказку живой, яркой и немного волшебной. Он помогает не только слушать музыку, но и представлять её как настоящее приключение.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Сказку можно услышать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Симфоническая сказка объединяет музыку и сюжет в одно целое. Оркестр становится рассказчиком, а инструменты — героями, и тогда слушать историю бывает даже интереснее, чем читать её.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2026-05-24T18:27:17Z</dcterms:created>
  <dcterms:modified xsi:type="dcterms:W3CDTF">2026-05-24T18:27:17Z</dcterms:modified>
</cp:coreProperties>
</file>