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Сквозная тема: гражданственность на уроках английского языка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говорить о правах, обязанностях и ответственных поступках.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0757" y="75"/>
            <a:ext cx="365001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гражданственность изучают на уроках английского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9-м классе английский часто связан с жизнью подростков: школой, общением, медиа и выбором в повседневных ситуациях. Поэтому тема гражданственности делает язык ближе к реальности и полезнее для обсуждения важных вопросов.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гражданственности на английском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65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citizen, rights, duties, law, community, volunteer и responsibility помогают описывать жизнь общества и говорить о том, как люди взаимодействуют друг с другом.
</a:t>
            </a:r>
            <a:endParaRPr lang="en-US" sz="1268" dirty="0"/>
          </a:p>
        </p:txBody>
      </p:sp>
      <p:sp>
        <p:nvSpPr>
          <p:cNvPr id="11" name="Text 3"/>
          <p:cNvSpPr txBox="1"/>
          <p:nvPr/>
        </p:nvSpPr>
        <p:spPr>
          <a:xfrm>
            <a:off x="261625" y="178585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to obey rules, rules of behaviour, to respect different opinions и to solve problems peacefully нужны, чтобы говорить о школьных и общественных нормах.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581059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to help others, to take part in community life и volunteer work показывают, как человек может быть полезен школе, соседям и городу.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376258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 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fairness, equality и respect помогают обсуждать честное отношение к людям, защиту прав и важность уважения к разным взглядам.
</a:t>
            </a:r>
            <a:endParaRPr lang="en-US" sz="1273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17143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речи и 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становится основой для устных ответов, диалогов, мини-сочинений и обсуждений, где нужно ясно объяснять социальные ситуации на английском языке.
</a:t>
            </a:r>
            <a:endParaRPr lang="en-US" sz="12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Гражданственность в школьной жизни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Гражданственность начинается с простых действий: соблюдать правила, не опаздывать, слушать учителя и не мешать другим учиться. Такие привычки делают уроки спокойнее и справедливее.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и группах важно делить задания, уважать мнение одноклассников и помогать тем, кому трудно. Так развивается ответственность и умение сотрудничать.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собрания, советы учеников, благотворительные акции и уборка территории учат участвовать в общей жизни школы не на словах, а в деле.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сверстников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помогает однокласснику, объясняет задание или поддерживает новичка, он показывает уважение и готовность заботиться о других членах коллектива.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учебникам, мебели и стендам показывает, что школьное имущество принадлежит всем и требует аккуратного обращения.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проявляют ответственное поведение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ответственность заметна в ежедневных делах, а не только в больших акциях. Именно регулярность делает поведение по-настоящему гражданским.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 встречаются чаще всего, но участие в общественных делах даёт более заметный общий результат.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для обсуждения гражданственности среди подростков; без статистических данных.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Гражданственность в англоязычном мире и международные идеи
</a:t>
            </a:r>
            <a:endParaRPr lang="en-US" sz="2128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1215 — Magna Carta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хартия вольностей стала одним из первых документов, ограничивших власть и подчеркнувших значение закона и прав.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 — Декларация прав человека и гражданина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документ связал гражданство с личной свободой, равенством перед законом и общественной ответственностью.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 — Декларация независимости США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документ закрепил идеи свободы и равенства и повлиял на представления о правах человека в Новом Свете.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 — Всеобщая декларация прав 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мир признал общие права и достоинство каждого человека как основу справедливого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 ученика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 школьника связаны друг с другом и помогают строить безопасную и справедливую школьную жизнь.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дают возможность учиться и чувствовать себя защищённым, а обязанности поддерживают порядок, уважение и безопасность в школе.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устав, общие принципы прав ребёнка и правила класса.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принимают ответственное решение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шаги выбора в школьных ситуациях, групповом проекте и онлайн-общении.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Медиа-грамотность и гражданственность на английском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4171200" y="9900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в интернете не всегда надёжны, поэтому важно смотреть, кто их написал, когда опубликован материал и есть ли подтверждение фактов в других источниках.
</a:t>
            </a:r>
            <a:endParaRPr lang="en-US" sz="1268" dirty="0"/>
          </a:p>
        </p:txBody>
      </p:sp>
      <p:sp>
        <p:nvSpPr>
          <p:cNvPr id="13" name="Text 3"/>
          <p:cNvSpPr txBox="1"/>
          <p:nvPr/>
        </p:nvSpPr>
        <p:spPr>
          <a:xfrm>
            <a:off x="4171225" y="178534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полезно отличать факт от оценки. Если текст убеждает, пугает или сильно эмоционален, стоит проверить, где сообщение, а где авторское мнение.
</a:t>
            </a:r>
            <a:endParaRPr lang="en-US" sz="1268" dirty="0"/>
          </a:p>
        </p:txBody>
      </p:sp>
      <p:sp>
        <p:nvSpPr>
          <p:cNvPr id="14" name="Text 4"/>
          <p:cNvSpPr txBox="1"/>
          <p:nvPr/>
        </p:nvSpPr>
        <p:spPr>
          <a:xfrm>
            <a:off x="4171200" y="258069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fake news и clickbait помогают описать материалы, которые привлекают внимание, но могут искажать реальность. Их нужно распознавать вовремя.
</a:t>
            </a:r>
            <a:endParaRPr lang="en-US" sz="1268" dirty="0"/>
          </a:p>
        </p:txBody>
      </p:sp>
      <p:sp>
        <p:nvSpPr>
          <p:cNvPr id="15" name="Text 5"/>
          <p:cNvSpPr txBox="1"/>
          <p:nvPr/>
        </p:nvSpPr>
        <p:spPr>
          <a:xfrm>
            <a:off x="4171200" y="3376045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сети важно беречь personal information и использовать privacy settings. Это помогает защитить переписку, фотографии и другие сведения о себе.
</a:t>
            </a:r>
            <a:endParaRPr lang="en-US" sz="1268" dirty="0"/>
          </a:p>
        </p:txBody>
      </p:sp>
      <p:sp>
        <p:nvSpPr>
          <p:cNvPr id="16" name="Text 6"/>
          <p:cNvSpPr txBox="1"/>
          <p:nvPr/>
        </p:nvSpPr>
        <p:spPr>
          <a:xfrm>
            <a:off x="4171225" y="41714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fact check напоминает: перед пересылкой сообщения нужно убедиться, что оно точное и не вводит других людей в заблуждение.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Гражданственность в текстах для чтения на английском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о выборе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текстах герои стоят перед выбором: помочь другому человеку или подумать только о себе, промолчать или сказать правду, пройти мимо проблемы или вмешаться.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развивают empathy и respect, потому что показывают чувства разных персонажей и учат замечать, что у людей могут быть разные взгляды и причины.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важные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чтении встречаются courage, honesty и fairness. Эти качества помогают понять, почему одни поступки делают ситуацию лучше, а другие — хуже.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дружбы, семейных правил, помощи и заботы об окружающей среде легко связать со школьными и домашними ситуациями, знакомыми каждому подростку.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Обсуждаем после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текста полезно ответить на вопросы: кто поступил ответственно, почему возник конфликт и какой выход был бы справедливым для всех участников.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участия учеников в школьной и общественной жизни
</a:t>
            </a:r>
            <a:endParaRPr lang="en-US" sz="221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легче всего превратить в устойчивое гражданское поведение: они не требуют сложной подготовки, но формируют ответственность и инициативу.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доступными для подростков остаются регулярные небольшие действия; крупные проекты встречаются реже, но дают более заметный общественный эффект.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по описанию темы презентации; без привязки к статистическим данным.
</a:t>
            </a:r>
            <a:endParaRPr lang="en-US" sz="7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Гражданственность в разных школьных предметах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тема по-разному раскрывается в школьных дисциплинах и помогает видеть связь языка с жизнью.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Гражданственность изучается не отдельно, а через разные предметы; каждый из них развивает свои примеры ответственности и уважения.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межпредметного обучения школьной программы.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местного сообщества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совет решает вопросы дорог, парков, освещения и общественных пространств. Подростки учатся видеть, что удобство района зависит не только от взрослых, но и от участия жителей.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проблем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проекты, письма и встречи помогают спокойно говорить о том, что нужно изменить. Такой формат учит формулировать просьбы ясно, уважительно и с опорой на факты.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инициатива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Петиции, молодёжные акции и волонтёрские задания показывают, что даже небольшая группа может поддержать важное дело. Участие развивает ответственность и умение работать вместе.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район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local council, neighbourhood, public space, community project и public service помогают описывать жизнь вокруг школы. Через них ученики говорят о знакомых местах и реальных нуждах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как гражданская ценность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 и электричество можно каждый день: выключать свет, закрывать кран, использовать бумагу разумно. Такие привычки просты, но показывают уважение к общим ресурсам и будущему окружающей среды.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помогает уменьшить количество отходов и приучает к аккуратности. В школе это удобно обсуждать через контейнеры для бумаги, пластика и батареек, а также через наглядные памятки.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школьным двором, клумбами и зелёными зонами делает пространство приятнее и безопаснее. Когда ученики убирают мусор и берегут растения, они видят результат своих действий сразу.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Субботники, посадка деревьев и сбор вторсырья соединяют учёбу с реальной пользой. В таких делах особенно важно работать дружно, соблюдать правила и доводить начатое до конца.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поведение начинается с маленьких решений дома и в школе. Если один ученик действует ответственно, другие часто повторяют его пример, и полезная привычка становится общей нормой.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личный поступок превращается в общественный результат
</a:t>
            </a:r>
            <a:endParaRPr lang="en-US" sz="2123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небольшие действия ученика постепенно влияют на класс, школу и ближайшее окружение.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конфликтов и уважительный диалог на английском языке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334361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разговор начинается с внимания к собеседнику. Если не перебивать и спокойно дослушать другую точку зрения, легче понять проблему и избежать лишнего напряжения.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75218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Согласиться или не согласиться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фразы, такие как I agree и I disagree because… помогают выразить мнение ясно и без грубости. Они учат говорить о разногласиях спокойно и по делу.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097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 see your point и Could we talk about it calmly? помогают сохранить уважительный тон. Они показывают, что человек готов обсуждать вопрос, а не спорить ради спора.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56985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компромисс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Let’s find a solution помогает перейти от конфликта к сотрудничеству. В школе это особенно важно в групповой работе, где нужно учитывать интересы разных людей.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97874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допускать обид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Респектабельное общение исключает оскорбления, насмешки, буллинг и исключение из общения. Такие правила делают класс безопаснее и учат ответственности за свои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гражданский выбор подростка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гражданские взгляды влияют и близкие люди, и личный опыт, и цифровая среда; поэтому важно учиться сравнивать источники и замечать примеры поведения.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взглядов идёт под влиянием нескольких факторов сразу, а не одного источника; особенно сильны семья, личный опыт и окружение.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по описанию темы презентации; без привязки к статистическим данным.
</a:t>
            </a:r>
            <a:endParaRPr lang="en-US" sz="7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межпредметный проект о гражданственности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25" y="1560225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Определение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выбирает школьную проблему или правило, которое важно обсудить: порядок, безопасность, уважение, помощь другим или бережное отношение к пространству.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77055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Сбор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проводят небольшой опрос, берут короткие интервью у школьников и учителей и записывают факты, которые помогут понять ситуацию точнее.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8291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Поиск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составляет список трудностей и предлагает практические меры: изменить объявление, напомнить правило, поддержать акцию или улучшить школьную среду.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99529" y="1560229"/>
            <a:ext cx="19788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Представление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постер, презентация, листовка или короткий отчёт на английском языке. Проект объединяет речь, чтение, письмо и командную работу.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межпредметных тем на уроках английского языка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английский язык помогает обсуждать вопросы, связанные с разными школьными предметами и жизненными ситуациями.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может связывать несколько предметов; это делает уроки английского более практичными и помогает обсуждать реальные гражданские ситуации.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межпредметного обучения школьной программы.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Гражданственность на уроках английского развивает и язык, и характер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гражданственность на английском, ученики расширяют словарный запас, учатся говорить и писать увереннее, а также тренируют уважение, ответственность и умение сотрудничать в реальных ситуациях.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2026-05-31T12:47:24Z</dcterms:created>
  <dcterms:modified xsi:type="dcterms:W3CDTF">2026-05-31T12:47:24Z</dcterms:modified>
</cp:coreProperties>
</file>