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1700" y="2793575"/>
            <a:ext cx="3998400" cy="203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правила, формы и вопросы в Present Simple.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606975"/>
            <a:ext cx="5081700" cy="17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Simple: повторяем базовое время английского языка
</a:t>
            </a:r>
            <a:endParaRPr lang="en-US" sz="341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245" y="1250100"/>
            <a:ext cx="3297110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время помогает говорить о распорядке дня, любимых занятиях, расписании и простых фактах. Оно часто встречается в упражнениях, диалогах и коротких текстах, поэтому важно уверенно узнавать его и правильно строить предложения.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Present Simple на уроках
</a:t>
            </a:r>
            <a:endParaRPr lang="en-US" sz="3019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7650" y="803000"/>
            <a:ext cx="40179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используется Present Simple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51950" y="1585498"/>
            <a:ext cx="3663600" cy="10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 нужен, когда мы говорим о действиях, которые повторяются регулярно: каждый день, по понедельникам, по вечерам или в другое обычное время.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51950" y="2745373"/>
            <a:ext cx="3663600" cy="10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состояния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время подходит для описания того, что не меняется быстро: вкусов, интересов, отношений, мест жительства и других устойчивых признаков человека или предмета.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168650" y="802998"/>
            <a:ext cx="3663600" cy="10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факты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помощью Present Simple сообщают общеизвестные истины и правила природы: то, что всегда или почти всегда верно, а не происходит только сейчас.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168650" y="1961534"/>
            <a:ext cx="3663600" cy="10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Расписания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 часто встречается в расписаниях уроков, транспорта, фильмов и мероприятий. Здесь важен сам факт по времени, а не действие в момент речи.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5168650" y="3120059"/>
            <a:ext cx="3663600" cy="10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Сигнальные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подсказки: always, usually, often, sometimes, never, every day, on Mondays, in the morning. Они помогают быстро узнать нужное время в предложении.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50" y="2213389"/>
            <a:ext cx="3962400" cy="1264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глагола в Present Simple зависит от подлежащего. Особенно важно помнить третье лицо единственного числа и исключение have → has.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I, you, we, they глагол обычно остаётся без окончания, а для he, she, it добавляется -s или -es.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образования Present Simple в английском языке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Утвердительные предложения: форма глагола
</a:t>
            </a:r>
            <a:endParaRPr lang="en-US" sz="2222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8100" y="417400"/>
            <a:ext cx="69312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в Present Simple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14575" y="1193500"/>
            <a:ext cx="38925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схема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отрицательных предложениях используются do not или does not, а смысловой глагол ставится в начальной форме. Поэтому форма с -s после does not не нужна.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14575" y="3013200"/>
            <a:ext cx="38925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разговорной речи часто употребляются don’t и doesn’t. Они делают фразу короче и естественнее, но правило с начальной формой глагола остаётся тем же.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32775" y="1193500"/>
            <a:ext cx="38925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Подходящие образцы: I do not like soup. He does not play football on Sunday. We don’t watch TV in the morning. She doesn’t drink coffee.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32775" y="3013200"/>
            <a:ext cx="38925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do not и does not основной глагол не меняется. Ошибка с лишним -s встречается часто, поэтому её важно сразу запомнить.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предложение в Present Simple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порядок слов в утвердительной, отрицательной и вопросительной форме.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часто стоят рядом с глаголом и подсказывают, что речь идёт о повторяющемся действии или расписании.
</a:t>
            </a:r>
            <a:endParaRPr lang="en-US" sz="123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группу составляют маркеры регулярности, поэтому именно они быстрее всего помогают распознать Present Simple.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маркеров Present Simple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Сигнальные слова Present Simple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376988"/>
            <a:ext cx="2632800" cy="17946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5600" y="2907338"/>
            <a:ext cx="2632800" cy="1794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9500" y="2109738"/>
            <a:ext cx="2632800" cy="179462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55908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 в школьной жизни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1389400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школьника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утро ученик просыпается в одно и то же время, собирает рюкзак и едет в школу. Он не рассказывает о действии прямо сейчас — он описывает обычный порядок своего дня, который повторяется снова и снова.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255600" y="192856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по расписанию
</a:t>
            </a:r>
            <a:pPr algn="l" indent="0" marL="0">
              <a:lnSpc>
                <a:spcPct val="115000"/>
              </a:lnSpc>
              <a:buNone/>
            </a:pPr>
            <a:r>
              <a:rPr lang="en-US" sz="3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школьной доске висит расписание: урок начинается в 9:00, а перемена приходит после звонка. Такие фразы звучат естественно в Present Simple, потому что речь идёт о фиксированном времени и регулярных событиях, а не о моменте речи.
</a:t>
            </a:r>
            <a:endParaRPr lang="en-US" sz="993" dirty="0"/>
          </a:p>
        </p:txBody>
      </p:sp>
      <p:sp>
        <p:nvSpPr>
          <p:cNvPr id="10" name="Text 4"/>
          <p:cNvSpPr txBox="1"/>
          <p:nvPr/>
        </p:nvSpPr>
        <p:spPr>
          <a:xfrm>
            <a:off x="6199500" y="114861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
</a:t>
            </a:r>
            <a:pPr algn="l" indent="0" marL="0">
              <a:lnSpc>
                <a:spcPct val="115000"/>
              </a:lnSpc>
              <a:buNone/>
            </a:pPr>
            <a:r>
              <a:rPr lang="en-US" sz="3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школы дети делают домашнее задание, читают, тренируются или помогают дома. В таких коротких описаниях Present Simple удобно показывает привычные действия, которые происходят часто и входят в обычный распорядок ученика.
</a:t>
            </a:r>
            <a:endParaRPr lang="en-US" sz="99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8100" y="417400"/>
            <a:ext cx="70302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 для фактов и правил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89850" y="1120650"/>
            <a:ext cx="2301900" cy="15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истины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 используют, когда сообщают о фактах, которые считаются постоянными. Это может быть научный закон, общеизвестное правило или просто верное утверждение.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89850" y="2889574"/>
            <a:ext cx="2301900" cy="15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явления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вроде Water boils at 100°C или The Earth moves around the Sun показывают не случайное действие, а устойчивую закономерность, которая не зависит от момента речи.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15538" y="1120650"/>
            <a:ext cx="2301900" cy="15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живых существ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Предложения типа Dogs bark или Birds fly describe what is generally true for the whole class of animals. They do not mean that the action happens right now.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315538" y="2889574"/>
            <a:ext cx="2301900" cy="15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 окружение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 подходит и для описания постоянных фактов о школе или городе: My school has a library. Such sentences tell what is usually or always true.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2121125"/>
            <a:ext cx="4094100" cy="130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5775" y="1788722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одну и ту же мысль в трёх формах, чтобы увидеть порядок слов и роль do/does.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965775" y="2901425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вопросах и отрицаниях появляется do/does, а основной глагол остаётся без -s.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94000" y="4378850"/>
            <a:ext cx="43779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построения Present Simple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85368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формы: утверждение, отрицание, вопрос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6887" y="1642900"/>
            <a:ext cx="169838" cy="19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625" y="3341593"/>
            <a:ext cx="218362" cy="19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82581" y="1642900"/>
            <a:ext cx="194100" cy="1941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40107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внимание: he, she, it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02175" y="1643375"/>
            <a:ext cx="3671400" cy="13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Третье лицо единственного числа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подлежащее — he, she, it или имя одного человека, к глаголу в Present Simple обычно добавляется -s или -es. Это главное правило, которое нужно помнить в каждом предложении.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702175" y="3341600"/>
            <a:ext cx="81186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Типичная ошибка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ученики пишут he play или she go without -s. Такое окончание нельзя пропускать, потому что именно оно показывает, что действие относится к третьему лицу единственного числа.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160000" y="1643375"/>
            <a:ext cx="3671400" cy="13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правильной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My brother plays tennis. Anna reads books in the evening. The dog sleeps on the sofa. Во всех примерах действие относится к одному лицу или предмету, поэтому глагол получает окончание.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Наибольшие трудности связаны с окончанием -s и вопросительными предложениями. Остальные ошибки встречаются реже, но тоже мешают правильно строить фразы.
</a:t>
            </a:r>
            <a:endParaRPr lang="en-US" sz="1146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риск для учеников — третье лицо и выбор do/does. Если запомнить эти два пункта, количество ошибок заметно снижается.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ошибок учащихся 5 класса, 2025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в Present Simple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543243"/>
            <a:ext cx="2623500" cy="20931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1300" y="2543243"/>
            <a:ext cx="2623500" cy="209316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91800" y="2543243"/>
            <a:ext cx="2623500" cy="209316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7650" y="803000"/>
            <a:ext cx="85368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Расписания и фиксированное время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297650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на вокзале
</a:t>
            </a:r>
            <a:pPr algn="l" indent="0" marL="0">
              <a:lnSpc>
                <a:spcPct val="130039"/>
              </a:lnSpc>
              <a:buNone/>
            </a:pPr>
            <a:r>
              <a:rPr lang="en-US" sz="1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табло уже светится время отправления автобуса, и пассажиры смотрят на часы. The bus leaves at 7:10 — так говорят о фиксированном расписании, которое не зависит от того, происходит ли действие сейчас.
</a:t>
            </a:r>
            <a:endParaRPr lang="en-US" sz="1083" dirty="0"/>
          </a:p>
        </p:txBody>
      </p:sp>
      <p:sp>
        <p:nvSpPr>
          <p:cNvPr id="12" name="Text 3"/>
          <p:cNvSpPr txBox="1"/>
          <p:nvPr/>
        </p:nvSpPr>
        <p:spPr>
          <a:xfrm>
            <a:off x="3144275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звонок
</a:t>
            </a:r>
            <a:pPr algn="l" indent="0" marL="0">
              <a:lnSpc>
                <a:spcPct val="130039"/>
              </a:lnSpc>
              <a:buNone/>
            </a:pPr>
            <a:r>
              <a:rPr lang="en-US" sz="1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коридоре школы тихо перед уроком, а на стенде висит расписание. The English lesson starts at 8:30, and the bell rings at the same time every day, поэтому Present Simple звучит здесь естественно.
</a:t>
            </a:r>
            <a:endParaRPr lang="en-US" sz="1178" dirty="0"/>
          </a:p>
        </p:txBody>
      </p:sp>
      <p:sp>
        <p:nvSpPr>
          <p:cNvPr id="13" name="Text 4"/>
          <p:cNvSpPr txBox="1"/>
          <p:nvPr/>
        </p:nvSpPr>
        <p:spPr>
          <a:xfrm>
            <a:off x="5988288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Вечерний сеанс
</a:t>
            </a:r>
            <a:pPr algn="l" indent="0" marL="0">
              <a:lnSpc>
                <a:spcPct val="130039"/>
              </a:lnSpc>
              <a:buNone/>
            </a:pPr>
            <a:r>
              <a:rPr lang="en-US" sz="1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кассы кинотеатра люди выбирают билеты на ближайший показ. The movie begins at 5:00 — это не случайное действие, а заранее установленное время, которое повторяется по расписанию.
</a:t>
            </a:r>
            <a:endParaRPr lang="en-US" sz="117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7650" y="803000"/>
            <a:ext cx="40179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ответы в разговоре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51950" y="1585489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Начинай с да или нет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ответ обычно начинается с Yes или No, а затем сразу идёт do или does. Такой ответ звучит естественно и помогает не повторять всё предложение целиком.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51950" y="3208438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Сохраняй нужную форму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вопросе стоит Do, в ответе тоже будет do: Yes, I do. Если вопрос построен с Does, отвечаем: Yes, she does или No, he doesn’t.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168650" y="802989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повторяй основной глагол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кратком ответе главный глагол не нужен. Достаточно вспомогательного do или does, потому что смысл уже понятен из вопроса и из ситуации разговора.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68650" y="2425938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Подходит для быстрых диалогов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ответы часто встречаются в устной речи и коротких школьных диалогах. Они помогают говорить быстро, вежливо и без лишних слов, сохраняя правильную грамматику.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вопрос с вопросительным словом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порядок слов в вопросах Present Simple: сначала вопросительное слово, затем do/does, потом подлежащее и основной глагол.
</a:t>
            </a:r>
            <a:endParaRPr lang="en-US" sz="98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50" y="2213389"/>
            <a:ext cx="3962400" cy="1264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два времени по смыслу и по примерам. Важно видеть, когда речь идёт о привычке, а когда — о действии прямо сейчас.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 описывает повторяемость и факты, а Present Continuous — действие в момент речи. Это помогает не путать времена в похожих предложениях.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грамматических значений на основе школьной программы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 и Present Continuous
</a:t>
            </a:r>
            <a:endParaRPr lang="en-US" sz="2222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8225" y="1504950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Ava gets up early and starts her day спокойно и последовательно. В этой части текста видно, что действие повторяется каждое утро, поэтому используется Present Simple.
</a:t>
            </a:r>
            <a:endParaRPr lang="en-US" sz="1102" dirty="0"/>
          </a:p>
        </p:txBody>
      </p:sp>
      <p:sp>
        <p:nvSpPr>
          <p:cNvPr id="7" name="Text 1"/>
          <p:cNvSpPr txBox="1"/>
          <p:nvPr/>
        </p:nvSpPr>
        <p:spPr>
          <a:xfrm>
            <a:off x="2439150" y="2106375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школы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She has breakfast, goes to school and studies math. Глаголы с окончанием -s показывают, что речь идёт об одном человеке в третьем лице.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570200" y="2720875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After school, she does her homework. Здесь важен не только смысл действия, но и правильная форма do — она меняется на does в третьем лице.
</a:t>
            </a:r>
            <a:endParaRPr lang="en-US" sz="1185" dirty="0"/>
          </a:p>
        </p:txBody>
      </p:sp>
      <p:sp>
        <p:nvSpPr>
          <p:cNvPr id="9" name="Text 3"/>
          <p:cNvSpPr txBox="1"/>
          <p:nvPr/>
        </p:nvSpPr>
        <p:spPr>
          <a:xfrm>
            <a:off x="6701250" y="3341175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 the evening, she reads and helps her brother. Текст завершает день привычными действиями, которые происходят регулярно и хорошо подходят для Present Simple.
</a:t>
            </a:r>
            <a:endParaRPr lang="en-US" sz="1163" dirty="0"/>
          </a:p>
        </p:txBody>
      </p:sp>
      <p:sp>
        <p:nvSpPr>
          <p:cNvPr id="10" name="Text 4"/>
          <p:cNvSpPr txBox="1"/>
          <p:nvPr/>
        </p:nvSpPr>
        <p:spPr>
          <a:xfrm>
            <a:off x="297650" y="803000"/>
            <a:ext cx="85368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Мини-текст в Present Simple
</a:t>
            </a:r>
            <a:endParaRPr lang="en-US" sz="2400" dirty="0"/>
          </a:p>
        </p:txBody>
      </p:sp>
      <p:sp>
        <p:nvSpPr>
          <p:cNvPr id="11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какие части темы нужно знать особенно хорошо. Они связаны между собой и часто встречаются в одних и тех же упражнениях.
</a:t>
            </a:r>
            <a:endParaRPr lang="en-US" sz="123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внимания стоит уделить утвердительным предложениям, но без вопросов, отрицаний и сигналов времени тема остаётся неполной.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Содержательное распределение разделов темы Present Simple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повторяем в теме Present Simple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8972" y="3220800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2735" y="3220800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2735" y="1298175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66985" y="1294275"/>
            <a:ext cx="169650" cy="226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24015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правил без ошибок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35000" y="3216900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для he/she/it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подлежащее — he, she, it или имя в единственном числе, глагол обычно получает -s или -es. Эта форма показывает, что действие относится к одному человеку или предмету.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88763" y="3216900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ставь -s после does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does глагол не меняется: Does he play? а не Does he plays? Это одно из самых важных правил, которое нужно проверять в каждой работе.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88763" y="1294275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 и does в вопросах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вопросах и отрицаниях используются do или does. Они помогают построить правильный порядок слов, а основной глагол остаётся в начальной форме без окончания -s.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798637" y="1294275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Ищи сигнальные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always, usually, every day, on Mondays и похожие выражения подсказывают Present Simple. Они помогают быстро понять, что речь идёт о привычке, расписании или повторении.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запомнить форму глагола, do/does и сигнальные слова, Present Simple становится понятным и удобным. Это время помогает читать, говорить о себе и без ошибок выполнять школьные задания.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 — база для уверенного английского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2026-05-30T13:03:55Z</dcterms:created>
  <dcterms:modified xsi:type="dcterms:W3CDTF">2026-05-30T13:03:55Z</dcterms:modified>
</cp:coreProperties>
</file>