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 и ключевые вопросы урока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понимание планов, карт и глобусов в изучении Земли.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наука в изображении Земли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Планы, карты и глобусы развивались на протяжении веков, начиная с древних цивилизаций. Современные технологии значительно расширили эти знания, давая точные изображения поверхности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описание и особенности
</a:t>
            </a:r>
            <a:endParaRPr lang="en-US" sz="1713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детальное изображение небольшой территории сверху, показывающее точное размещение объектов, таких как здания и дороги. Он помогает видеть структуру определённого участка.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плана школы можно увидеть расположение учебных зданий, спортивных площадок, дорожек и зелёных зон, что облегчает ориентацию и планирование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Глобус: структура и назначение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Земли в миниатюре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представляет собой объёмную модель Земли с отмеченными материками и океанами. Его размеры варьируются от настольных до крупных демонстрационных, позволяя наглядно изучать планету.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глобуса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нанесены экватор, меридианы и параллели, что помогает определить координаты и понять расположение частей света относительно друг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Карта: что и как показывает
</a:t>
            </a:r>
            <a:endParaRPr lang="en-US" sz="2428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плоское изображение больших территорий, используемое для отображения городов, рек и дорог. Она позволяет увидеть особенности региона в обобщённом виде.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карт варьируются, что позволяет показать как отдельный город, так и весь материк, отражая границы, транспорт и природные объекты.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9329"/>
            <a:ext cx="4646100" cy="18379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характеристики трёх способов изображения Земли.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плана, карты и глобуса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подходит для детального изучения малой территории, карта охватывает большие области, а глобус максимально точно передаёт форму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глобуса масштаб максимально близок к реальному, что позволяет видеть Землю в натуральных пропорциях без существенных искажений.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масштаб крупный, благодаря чему видны мелкие детали, а на карте масштаб меньше, зато охватывается большая территория.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уменьшена реальная площадь на изображении, например 1:100 или 1:1 000 000.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масштаба в изображениях Земли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условных знаков на планах и картах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круг используемый как символ дерева помогает быстро определить леса и парки на карте или плане, делая изображение наглядным и понятным.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 и их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и волнообразные линии представляют реки и озера, облегчая восприятие наличия воды и её расположения относительно других объектов.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жилые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прямоугольник символизирует школу, а простые линии и точки обозначают дороги и дома, что упрощает понимание и ориентацию на плане.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значение ориентации
</a:t>
            </a:r>
            <a:endParaRPr lang="en-US" sz="2343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всех картах, планах и глобусах обязательно отмечают север, юг, запад и восток, что помогает правильно воспринимать расположение объектов.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север располагается вверху, это стандарт для упрощения чтения, а знание сторон горизонта важно для ориентирования в 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отображает небольшой участок, обычно несколько километров, позволяя подробно изучить территорию.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охватывают гораздо большие области — от городов до континентов, предоставляя более общую информацию.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плана обычно крупный, например 1:500, отображающий детали, а масштабы карт, например 1:1 000 000, дают обзорные данные.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дают возможность видеть ключевые объекты на больших территориях, в то время как планы помогают детально изучать конкретные места.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масштаба и охвата плана и карты
</a:t>
            </a:r>
            <a:endParaRPr lang="en-US" sz="24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863" y="980451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153" y="980451"/>
            <a:ext cx="703894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12986" y="98046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4416" y="2825576"/>
            <a:ext cx="81742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3051" y="2825576"/>
            <a:ext cx="81742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 и океаны на глобусе и карте
</a:t>
            </a:r>
            <a:endParaRPr lang="en-US" sz="2762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расположен между Америкой и Европой с Африкой. Его ширина и важность отмечаются как на глобусах, так и на политических и физических картах.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света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 показывают семь частей света: Европа, Азия, Африка, Северная и Южная Америка, Австралия и Антарктида, что помогает ориентироваться в глобальном расположении стран и регионов.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— самый большой океан на Земле, омывающий берега Азии, Австралии и Америки. На глобусе он занимает значительную часть поверхности.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располагается между Африкой, Азией и Австралией. Его обозначение на картах позволяет изучать важные торговые и морские пути.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и Южный океаны
</a:t>
            </a:r>
            <a:pPr algn="ctr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охватывает арктическую зону, а Южный окружает Антарктиду. Оба показаны на глобусах для изучения особенностей полярных регионов.
</a:t>
            </a:r>
            <a:endParaRPr lang="en-US" sz="13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можно по компасу, где стрелка указывает на север, а также по естественным признакам, например, солнце в полдень показывает южное направление.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 помогают определять стороны горизонта: муравейники обычно находятся на южной стороне деревьев, а мох чаще растёт на северной стороне стволов.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планах, картах и глобусах север традиционно изображают сверху, юг — снизу, восток — справа, а запад — слева, что упрощает чтение и понимание ориентации.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плану, карте и глобусу
</a:t>
            </a:r>
            <a:endParaRPr lang="en-US" sz="25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плана школьного двора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зданий и площадок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школьного двора чётко обозначены корпус школы, спортплощадки и дорожки, что помогает быстро находить нужные объекты и планировать перемещения внутри территории.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условных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на плане отмечен специальным символом: деревья — зелёным кружком, спортивные площадки — прямоугольниками. Это облегчает восприятие информации и ориентирование на местности.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политической карты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административные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государственные границы, регионы и города. В России выделены области, края и республики с чёткими линиями и подписями.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реки и города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отмечены крупные реки, такие как Волга, Обь, Лена и Енисей, а также столица Москва и важнейшие города, что позволяет изучать географию и административное устройство.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изображения Земли на глобусе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представляет Землю в трёх измерениях, давая реалистичное изображение её формы и расположения материков и океанов без геометрических искажений.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видны линии экватора и полюсов, что помогает понять расположение зон освещённости и климатических поясов точнее, чем на плоских картах.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географических карт и атласов
</a:t>
            </a:r>
            <a:endParaRPr lang="en-US" sz="2729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использовали для обозначения местности и торговых путей, появились в Египте и Месопотамии.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морских карт и атласов, применяемых для путешествий и открытия новых территорий.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точных измерений и проекций для повышения достоверности карт.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спутниковых данных и компьютерных технологий для создания подробных и цифровых атласов и карт.
</a:t>
            </a:r>
            <a:endParaRPr lang="en-US" sz="1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ориентироваться на небольшой территории: найти здания или площадки в парке, что удобно при прогулках и экскурсиях.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плана, карты и глобуса в путешествии
</a:t>
            </a:r>
            <a:endParaRPr lang="en-US" sz="1974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раскрывает особенности маршрута между населенными пунктами, помогает оценить расстояния, рельеф и транспортные пути для удобного планирования пути.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используется для общего представления о расположении стран и континентов, помогает понимать направления и масштабы в мировом масштабе.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карты в современной жизни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электронные карты на смартфонах и навигаторах используют спутниковые данные и GPS, автоматически подбирают масштаб и отображают актуальную информацию о местности.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оснащены привычными символами и условными знаками, позволяя быстро находить адреса, строить маршруты и получать сведения о пробках и объектах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изображение на плане или карте меньше реального пространства, что влияет на уровень детализации.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связь ключевых понятий
</a:t>
            </a:r>
            <a:endParaRPr lang="en-US" sz="2795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облегчают чтение плана и карты, позволяя быстро распознавать объекты и природные элементы.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точная трёхмерная модель Земли, отображающая реальные формы и размеры материков и океанов без искажений.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плоское изображение территории, дающее обзор больших пространств с условным упрощением и обобщением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умения работать с планом, картой и глобусом
</a:t>
            </a:r>
            <a:endParaRPr lang="en-US" sz="257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этих инструментов развивает пространственное мышление, помогает ориентироваться в окружающем мире и уверенно планировать путешествия и повседневные передвижения.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2026-05-10T23:02:49Z</dcterms:created>
  <dcterms:modified xsi:type="dcterms:W3CDTF">2026-05-10T23:02:49Z</dcterms:modified>
</cp:coreProperties>
</file>