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 в сложноподчинённых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подсказывают связь частей и помогают понять смысл предложения.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указательные слова в 5 классе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увидеть, как связаны части сложноподчинённого предложения, где проходит граница между ними и как задать правильный вопрос к придаточной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указательное слово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Указательное слово находится в главной части и помогает понять, на какой предмет, признак или событие указывает придаточная часть.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по смыслу с зависимой частью и часто отвечает на вопросы какой? где? когда? почему? сколько?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высказывание точнее: читатель быстрее понимает, о чём именно говорит автор и какую мысль он уточняет.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стоят указательные слова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смысловая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Слово-подсказка помогает сразу понять, чего ждать дальше: объяснения, уточнения места, времени, причины или количества.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поиск придаточной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указательное слово найдено, легче определить зависимую часть предложения и правильно объяснить его строение.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главная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сложноподчинённом предложении указательное слово обычно появляется именно в главной части и подготавливает смысловую связь с придаточной.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188" y="1533950"/>
            <a:ext cx="200925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указательных слов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там, туда и оттуда указывают, где происходит действие или куда направлено движение. Они помогают точно представить пространство в предложении.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следствие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потому, поэтому и оттого помогают объяснить, почему что-то произошло, или показать результат. Так предложение становится логичным и связным.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тогда и теперь связывают придаточную часть с моментом действия. Они показывают, когда именно происходит событие или изменяется ситуация.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признак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тот, такой и столько указывают на предмет, качество или количество. Они уточняют смысл и делают сообщение более конкретным.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слова чаще используются в учебных примерах, когда нужно объяснить связь частей сложного предложения.
</a:t>
            </a:r>
            <a:endParaRPr lang="en-US" sz="121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для объяснения темы (без статистической выборки)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указательные слова встречаются чаще
</a:t>
            </a:r>
            <a:endParaRPr lang="en-US" sz="294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заметны слова со значением места и времени: они проще всего помогают увидеть связь между частями предложения.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главной и придаточной части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Указательное слово связывает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от главной части к придаточной показывает направление зависимости. Указательное слово соединяет обе части и делает структуру предложения более прозрачной.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задаёт опору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главной части появляется слово-подсказка, которое помогает понять, о чём будет сообщать придаточная часть. Без него связь часто становится менее заметной.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 и союзные слова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слова, например который, где, когда и почему, не просто соединяют части, но и выполняют роль члена придаточной части.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Указательное слово рядом с ними помогает уточнить смысл: оно подсказывает, что именно нужно пояснить, назвать или описать в главной части.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моделях тот... который, там... где и тогда... когда обе части тесно связаны по смыслу и легко читаются как единое высказывание.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заметить эту пару слов, можно ошибиться в разборе предложения и неправильно определить, где начинается придаточная часть.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основных указательных слов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смысловую подсказку даёт каждое слово и что именно уточняет придаточная часть.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указательного слова помогает быстро понять, о чём сообщает придаточная часть: о предмете, месте, времени или причине.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 в придаточных определительных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придаточных определительных указательные слова часто сочетаются с местоимениями тот и такой. Они помогают уточнить, какой именно предмет имеется в виду.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«Я прочитал ту книгу, которую посоветовал учитель» слово ту показывает, что речь идёт о конкретной книге, а не о любой.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делает высказывание точным и понятным. Читатель сразу видит, какой признак или предмет уточняется в главной части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 в придаточных изъяснительных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изъяснительных придаточных указательное слово показывает, что дальше будет содержание сообщения, мысли, чувства или знания, которое нужно уточнить и правильно понять.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связать главную часть с зависимой и делает высказывание яснее: читатель сразу видит, какая именно информация раскрывает смысл сказанного.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«Я знаю то, что завтра будет контрольная» слово «то» готовит к важному сообщению и подчёркивает его смысловую значимость.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662" y="1419450"/>
            <a:ext cx="200925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 в придаточных обстоятельственных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там, туда и оттуда указывают, где происходит действие. Они помогают понять, какое обстоятельство места поясняет придаточная часть и к какому слову относится смысловой вопрос.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тогда и сейчаснее по смыслу время в учебных примерах показывают момент действия. Они связывают главную и придаточную части через вопрос когда? и уточняют последовательность событий.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потому, поэтому и оттого помогают увидеть причину или следствие. Они особенно важны, когда придаточная часть объясняет, почему произошло действие или к какому результату оно привело.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 результат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настолько, столько и так указывают на меру проявления признака или на результат. Они подсказывают, что придаточная часть раскрывает степень, достаточную для определённого вывода.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указательное слово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сложноподчинённого предложения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указательное слово путают с союзом или союзным словом, хотя оно не соединяет части само по себе, а лишь подсказывает смысл и границу между ними.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такое слово находится именно в главной части, поэтому неверно определяют, к какой части предложения оно относится и что поясняет.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поиске указательных слов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замечать парные модели: тот... который, там... где, тогда... когда, потому... что. В них связь между частями особенно заметна.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не связывают слово с вопросом к придаточной части. Из-за этого смысл предложения остаётся неясным, а разбор получается неточным.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разборе видно, что слово-подсказка особенно помогает в сложных конструкциях с несколькими смысловыми связями.
</a:t>
            </a:r>
            <a:endParaRPr lang="en-US" sz="124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 теме «Указательные слова в сложноподчинённых предложениях»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предложений с указательными словами и без них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указательным словом предложение воспринимается увереннее: связь частей прозрачнее, а значение придаточной части определить проще.
</a:t>
            </a:r>
            <a:endParaRPr lang="en-US" sz="10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указательные слова помогают понимать смысл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предложении есть указательное слово, читатель быстрее понимает, на что направлено сообщение: на место, время, причину, признак или количество. Это снижает вероятность ошибки при чтении.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такого слова смысл часто остаётся слишком общим. Добавление указательной части делает высказывание точнее, а связь между главной и придаточной частями — заметнее и логичнее.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52532"/>
            <a:ext cx="3856200" cy="18430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помогают быстро определить, какую информацию уточняет придаточная часть, и какой вопрос к ней нужно задать.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модели удобно использовать как опору: они сразу подсказывают вид придаточной части и её смысловую роль.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«Сложноподчинённое предложение»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модели сложноподчинённых предложений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указательных слов в разборе предложения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синтаксическом разборе указательное слово помогает увидеть, где заканчивается главная часть и начинается придаточная. Это делает структуру предложения более понятной.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указательному слову проще задать вопрос к придаточной части и определить её тип: определительный, изъяснительный или обстоятельственный. Разбор становится точнее и быстрее.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опора особенно полезна, когда предложение длинное или содержит однородные члены. Тогда указательное слово помогает не спутать разные грамматические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увереннее ученик замечает эти модели, тем легче ему разбирать предложение и объяснять связь между его частями.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моделей помогают быстро узнавать придаточную часть и понимать смысл сложноподчинённого предложения.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указательные слова в сложноподчинённых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 делают сложноподчинённое предложение понятным и логичным: помогают найти части, задать вопрос, определить значение придаточного и точно передать мысль без лишней путаницы.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2026-05-22T19:03:47Z</dcterms:created>
  <dcterms:modified xsi:type="dcterms:W3CDTF">2026-05-22T19:03:47Z</dcterms:modified>
</cp:coreProperties>
</file>