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4145" y="-1"/>
            <a:ext cx="4199185" cy="514349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06525" y="721050"/>
            <a:ext cx="7251600" cy="37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характеристика обмена веществ и энергии
</a:t>
            </a:r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Метаболизм — жизненно важные процессы, обеспечивающие рост, развитие и энергию.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5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11" y="0"/>
            <a:ext cx="3795578" cy="5141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83150" y="596425"/>
            <a:ext cx="4202100" cy="372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обмен веществ и энергии: научные основы
</a:t>
            </a:r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Термин «метаболизм» возник в XIX веке благодаря Лавуазье. Это химические процессы, преобразующие пищу в энергию и поддерживающие жизнь человека.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55339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3750" y="262275"/>
            <a:ext cx="82086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метаболизма — катаболизм и анаболизм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91450" y="2317150"/>
            <a:ext cx="2112300" cy="147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Катаболизм — разрушение сложных веществ на простые с высвобождением энергии, например, расщепление глюкозы до пирувата.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318250" y="2317150"/>
            <a:ext cx="2112300" cy="147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Анаболизм — создание сложных молекул из простых, затрачивая энергию, как при синтезе белков из аминокислот.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093000" y="2317150"/>
            <a:ext cx="2112300" cy="147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процесса происходят одновременно, обеспечивая баланс и жизнедеятельность организма.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370" y="1200"/>
            <a:ext cx="4644060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70100" y="692876"/>
            <a:ext cx="4099800" cy="3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 веществ — основа жизни человека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 веществ отвечает за рост, восстановление тканей и поддержание температуры тела для нормальной жизнедеятельности.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Питательные вещества используются клетками для ремонтов и производства энергии, а нарушение метаболизма ведёт к болезням.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626542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0775" y="987302"/>
            <a:ext cx="4894200" cy="272779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58750" y="669450"/>
            <a:ext cx="3571200" cy="36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18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Компоненты обмена веществ и их функции
</a:t>
            </a:r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питательные вещества и их функции для организма человека в виде таблицы.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Сбалансированное питание обеспечивает эффективный обмен веществ и здоровье.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915400" y="4290700"/>
            <a:ext cx="30000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 для 9 класса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0500" y="503150"/>
            <a:ext cx="8191500" cy="46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Биохимические реакции обмена веществ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949350" y="3227551"/>
            <a:ext cx="3396600" cy="12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Синтез — образование сложных биомолекул из простых, необходимое для роста и восстановления тканей.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949350" y="1513311"/>
            <a:ext cx="3396600" cy="12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Гидролиз — расщепление больших молекул с добавлением воды, обеспечивающее получение мономеров.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194575" y="1513311"/>
            <a:ext cx="3396600" cy="12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Окисление — процесс получения энергии в клетках посредством взаимодействия с кислородом.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5194575" y="3227551"/>
            <a:ext cx="3396600" cy="12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реакции ускоряются специфическими ферментами и происходят внутри клеток организма.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1115" y="517000"/>
            <a:ext cx="4893520" cy="3621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100775" y="4274962"/>
            <a:ext cx="48147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Классическая биохимия, 2022
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58750" y="517050"/>
            <a:ext cx="3571200" cy="36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18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Гликолиз и цикл Кребса — энергетические пути
</a:t>
            </a:r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Гликолиз проходит в цитоплазме, цикл Кребса — в митохондриях, вместе производят основное количество энергии.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Эффективное получение энергии критично для поддержания клеточных функций и жизненной активности.
</a:t>
            </a:r>
            <a:endParaRPr lang="en-US" sz="1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05186" y="-1200"/>
            <a:ext cx="4538627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46725" y="673200"/>
            <a:ext cx="3999900" cy="407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Преобразование пищи в энергию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Переваривание и транспорт веществ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Пища перерабатывается до глюкозы, аминокислот и жирных кислот, которые транспортируются кровью к клеткам. Эти вещества доступны для дальнейшего использования.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Энергетический обмен в клетках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митохондриях клетки преобразуют питательные вещества в АТФ — универсальную молекулу энергии, необходимую для работы мышц и органов.
</a:t>
            </a:r>
            <a:endParaRPr lang="en-US" sz="2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463900" y="1237650"/>
            <a:ext cx="3339300" cy="266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Жиры обеспечивают высокую энергетическую плотность, важную для поддержания активности подростков.
</a:t>
            </a:r>
            <a:endParaRPr lang="en-US" sz="1400" dirty="0"/>
          </a:p>
        </p:txBody>
      </p:sp>
      <p:sp>
        <p:nvSpPr>
          <p:cNvPr id="4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843050" y="1330200"/>
            <a:ext cx="4012800" cy="24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4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
</a:t>
            </a:r>
            <a:pPr algn="ctr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2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калорий содержится в одном грамме жиров, что вдвое больше, чем в белках и углеводах.
</a:t>
            </a:r>
            <a:endParaRPr lang="en-US" sz="4500" dirty="0"/>
          </a:p>
        </p:txBody>
      </p:sp>
      <p:sp>
        <p:nvSpPr>
          <p:cNvPr id="6" name="Text 3"/>
          <p:cNvSpPr txBox="1"/>
          <p:nvPr/>
        </p:nvSpPr>
        <p:spPr>
          <a:xfrm>
            <a:off x="590450" y="4748425"/>
            <a:ext cx="8046000" cy="36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14"/>
              </a:lnSpc>
              <a:buNone/>
            </a:pPr>
            <a:r>
              <a:rPr lang="en-US" sz="1200" i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Диетология, учебник 2023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675" y="1132744"/>
            <a:ext cx="8376000" cy="335421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4675" y="152650"/>
            <a:ext cx="8376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263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усвоения и обмена веществ в организме
</a:t>
            </a:r>
            <a:endParaRPr lang="en-US" sz="2263" dirty="0"/>
          </a:p>
        </p:txBody>
      </p:sp>
      <p:sp>
        <p:nvSpPr>
          <p:cNvPr id="5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54675" y="642225"/>
            <a:ext cx="8376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процессов пищеварения и метаболизма
</a:t>
            </a:r>
            <a:endParaRPr lang="en-US" sz="2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3750" y="719475"/>
            <a:ext cx="3316200" cy="22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Ферменты — регуляторы обмена веществ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049925" y="819975"/>
            <a:ext cx="32172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Ферменты — это особые белки, которые ускоряют химические реакции в организме, обеспечивая быстрое и точное превращение веществ без разрушения клеток.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059450" y="2039175"/>
            <a:ext cx="3141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фермент действует избирательно, связываясь с конкретными молекулами и обеспечивая строго определённые биохимические процессы в клетках.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5049925" y="3105975"/>
            <a:ext cx="32172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Нарушения в работе ферментов могут вызывать серьёзные заболевания, как галактоземия или фенилкетонурия, требующие своевременной диагностики и лечения.
</a:t>
            </a:r>
            <a:endParaRPr lang="en-US" sz="1175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16" y="1355269"/>
            <a:ext cx="2312153" cy="378823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80311" y="1355269"/>
            <a:ext cx="2312153" cy="378823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75930" y="1517221"/>
            <a:ext cx="1888954" cy="350245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Генетические особенности метаболизма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Скорость и тип обмена веществ частично зависят от наследственности. Например, у одних подростков организм эффективнее перерабатывает углеводы, у других — жиры, что влияет на энергообеспечение и вес.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7055425" y="1517221"/>
            <a:ext cx="1888954" cy="350245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образа жизни и среды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Внешние факторы, такие как климат, уровень физической активности и питание, существенно изменяют интенсивность обмена веществ. Спортсмены имеют другой метаболический профиль, чем малоподвижные школьники.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43450" y="563725"/>
            <a:ext cx="80571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192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наследственных и внешних факторов на обмен веществ
</a:t>
            </a:r>
            <a:endParaRPr lang="en-US" sz="1924" dirty="0"/>
          </a:p>
        </p:txBody>
      </p:sp>
      <p:sp>
        <p:nvSpPr>
          <p:cNvPr id="8" name="Text 3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1115" y="517000"/>
            <a:ext cx="4893520" cy="3621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100775" y="4274962"/>
            <a:ext cx="48147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биологии, 2023
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58750" y="517050"/>
            <a:ext cx="3571200" cy="36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18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температуры тела и скорости обмена веществ
</a:t>
            </a:r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Повышение температуры усиливает биохимические процессы, что увеличивает энергетические потребности организма.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Скорость метаболизма растёт примерно на 10% с каждым градусом повышения температуры тела, ускоряя расход энергии при лихорадке.
</a:t>
            </a:r>
            <a:endParaRPr lang="en-US" sz="1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153344" y="4219799"/>
            <a:ext cx="5321700" cy="7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пожилых людей замедленный обмен увеличивает риск накопления жира и развития хронических заболеваний, что требует адаптированного образа жизни.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3326904" y="3319016"/>
            <a:ext cx="5321700" cy="7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 временем скорость метаболизма постепенно снижается, что связано с уменьшением активности клеток и снижением потребностей организма.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3510122" y="2473733"/>
            <a:ext cx="5321700" cy="7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возрасте от 9 до 13 лет обмен веществ работает интенсивнее, чем у взрослых, что требует повышенного поступления питательных веществ и энергии.
</a:t>
            </a:r>
            <a:endParaRPr lang="en-US" sz="1200" dirty="0"/>
          </a:p>
        </p:txBody>
      </p:sp>
      <p:sp>
        <p:nvSpPr>
          <p:cNvPr id="6" name="Text 3"/>
          <p:cNvSpPr txBox="1"/>
          <p:nvPr/>
        </p:nvSpPr>
        <p:spPr>
          <a:xfrm>
            <a:off x="3680988" y="1628450"/>
            <a:ext cx="5321700" cy="7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детстве и подростковом возрасте метаболизм особенно активен, поддерживая быстрый рост и формирование органов, а также развитие организма в целом.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290700" y="361450"/>
            <a:ext cx="8357700" cy="9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Возрастные изменения обмена веществ
</a:t>
            </a:r>
            <a:endParaRPr lang="en-US" sz="2500" dirty="0"/>
          </a:p>
        </p:txBody>
      </p:sp>
      <p:sp>
        <p:nvSpPr>
          <p:cNvPr id="8" name="Text 5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A5BFA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059225" y="1880225"/>
            <a:ext cx="2944200" cy="12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Тиреоидные гормоны регулируют общую скорость обмена веществ, влияя на работу всех клеток и поддерживая нормальный уровень энергии в организме.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853950" y="339175"/>
            <a:ext cx="7436100" cy="54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Гормоны в регуляции метаболизма
</a:t>
            </a:r>
            <a:endParaRPr lang="en-US" sz="2200" dirty="0"/>
          </a:p>
        </p:txBody>
      </p:sp>
      <p:sp>
        <p:nvSpPr>
          <p:cNvPr id="5" name="Text 2"/>
          <p:cNvSpPr txBox="1"/>
          <p:nvPr/>
        </p:nvSpPr>
        <p:spPr>
          <a:xfrm>
            <a:off x="3099900" y="3766900"/>
            <a:ext cx="2944200" cy="12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Адреналин активируется в стрессовых ситуациях, стимулируя мобилизацию энергии для быстрого реагирования и поддержания жизненно важных функций.
</a:t>
            </a:r>
            <a:endParaRPr lang="en-US" sz="1200" dirty="0"/>
          </a:p>
        </p:txBody>
      </p:sp>
      <p:sp>
        <p:nvSpPr>
          <p:cNvPr id="6" name="Text 3"/>
          <p:cNvSpPr txBox="1"/>
          <p:nvPr/>
        </p:nvSpPr>
        <p:spPr>
          <a:xfrm>
            <a:off x="5159300" y="1880425"/>
            <a:ext cx="2944200" cy="12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Инсулин отвечает за усвоение глюкозы клетками, помогая поддерживать стабильный уровень сахара в крови и обеспечивая клетки энергией.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4775" y="1076745"/>
            <a:ext cx="4788300" cy="29391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4675" y="152650"/>
            <a:ext cx="81192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1868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заболевания, связанные с нарушениями обмена веществ
</a:t>
            </a:r>
            <a:endParaRPr lang="en-US" sz="1868" dirty="0"/>
          </a:p>
        </p:txBody>
      </p:sp>
      <p:sp>
        <p:nvSpPr>
          <p:cNvPr id="5" name="Text 1"/>
          <p:cNvSpPr txBox="1"/>
          <p:nvPr/>
        </p:nvSpPr>
        <p:spPr>
          <a:xfrm>
            <a:off x="244766" y="4294387"/>
            <a:ext cx="3902100" cy="12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645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Медицинские справочники и учебники биологии
</a:t>
            </a:r>
            <a:endParaRPr lang="en-US" sz="645" dirty="0"/>
          </a:p>
        </p:txBody>
      </p:sp>
      <p:sp>
        <p:nvSpPr>
          <p:cNvPr id="6" name="Text 2"/>
          <p:cNvSpPr txBox="1"/>
          <p:nvPr/>
        </p:nvSpPr>
        <p:spPr>
          <a:xfrm>
            <a:off x="5233725" y="825975"/>
            <a:ext cx="3708000" cy="35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содержит заболевания, их симптомы, причины и меры профилактики для своевременного обнаружения и лечения.
</a:t>
            </a:r>
            <a:pPr algn="l" indent="0" marL="0">
              <a:lnSpc>
                <a:spcPct val="150041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симптомов и причин помогает вовремя предотвратить развитие серьёзных обменных заболеваний.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370" y="1200"/>
            <a:ext cx="4644060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70100" y="692876"/>
            <a:ext cx="4099800" cy="3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физической активности на энергетический обмен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Регулярные физические нагрузки увеличивают расход энергии, активируют работу сердца, лёгких и мышц, поддерживая высокий уровень обменных процессов.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Занятия спортом снижают риск ожирения и диабета, укрепляют иммунную систему и способствуют формированию здоровых привычек с раннего возраста.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626542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3750" y="262275"/>
            <a:ext cx="82086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воды для обмена веществ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91450" y="2317150"/>
            <a:ext cx="2112300" cy="147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— обязательный компонент всех биохимических реакций, обеспечивающий правильное течение процессов обмена веществ и поддержание клеточных функций.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318250" y="2317150"/>
            <a:ext cx="2112300" cy="147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Недостаток жидкости замедляет метаболизм, вызывает ухудшение самочувствия, головные боли и снижение концентрации у подростков.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093000" y="2317150"/>
            <a:ext cx="2112300" cy="147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Оптимальное потребление воды — от 1,5 до 2 литров в сутки — помогает поддерживать баланс и здоровье организма в период активного роста.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0500" y="503150"/>
            <a:ext cx="8191500" cy="46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46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здоровых привычек для оптимального обмена
</a:t>
            </a:r>
            <a:endParaRPr lang="en-US" sz="2046" dirty="0"/>
          </a:p>
        </p:txBody>
      </p:sp>
      <p:sp>
        <p:nvSpPr>
          <p:cNvPr id="5" name="Text 1"/>
          <p:cNvSpPr txBox="1"/>
          <p:nvPr/>
        </p:nvSpPr>
        <p:spPr>
          <a:xfrm>
            <a:off x="949350" y="3227551"/>
            <a:ext cx="3396600" cy="12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Полноценный сон продолжительностью не менее 8–9 часов предотвращает переутомление и поддерживает нормальные обменные функции организма.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949350" y="1513311"/>
            <a:ext cx="3396600" cy="12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Сбалансированное питание, включающее овощи, фрукты, белки, сложные углеводы и полезные жиры, обеспечивает все необходимые вещества для обмена.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194575" y="1513311"/>
            <a:ext cx="3396600" cy="12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Регулярная физическая активность стимулирует метаболические процессы и укрепляет сердечно-сосудистую систему у подростков.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5194575" y="3227551"/>
            <a:ext cx="3396600" cy="12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Избегание вредных привычек, таких как курение и злоупотребление фастфудом, помогает сохранить здоровье и оптимальный обмен веществ.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4107" y="-1"/>
            <a:ext cx="4199186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5800" y="722175"/>
            <a:ext cx="4126800" cy="374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важность понимания обмена веществ для подростков
</a:t>
            </a:r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Осознанное отношение к питанию, физической активности и режиму сна формирует здоровый обмен веществ, укрепляет здоровье и способствует гармоничному развитию подростков.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2026-05-09T22:35:21Z</dcterms:created>
  <dcterms:modified xsi:type="dcterms:W3CDTF">2026-05-09T22:35:21Z</dcterms:modified>
</cp:coreProperties>
</file>