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водная оболочка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океаны, сушу, воздух и жизнь.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всю воду планеты в разных состояниях. Она влияет на погоду, формы рельефа и жизнь организмов, а сама постоянно движется и меняется.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система планеты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гидросферы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образуют главную часть гидросферы. Они покрывают большую площадь Земли, накапливают тепло и помогают распределять его по планете через течения.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собирают, хранят и переносят воду на суше. Именно эти водоёмы чаще всего видит человек в повседневной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снежники и подземные воды скрывают огромные запасы пресной воды. Они особенно важны там, где на поверхности воды мало.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есть даже в атмосфере и живых организмах. Облака, пары воды и вода в клетках показывают, что гидросфера пронизывает всю планету.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повсюду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 Земле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 Земле мало, а доступная человеку доля ещё меньше, чем кажется на первый взгляд.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планеты солёная, поэтому пресные источники нужно особенно беречь.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School; распределение воды на Земле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скрыта пресная вода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пресной воды распределены очень неравномерно: большая часть скрыта во льдах и под землёй.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запасы пресной воды труднодоступны, а самые используемые человеком источники составляют лишь малую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природе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переходит между океаном, атмосферой, сушей и подземными слоями.
</a:t>
            </a:r>
            <a:endParaRPr lang="en-US" sz="14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одна капля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моря, и вода превращается в пар. Лёгкие молекулы поднимаются вверх, покидая океан и включаясь в движение атмосферы.
</a:t>
            </a:r>
            <a:endParaRPr lang="en-US" sz="1399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воздуха пар охлаждается и превращается в мельчайшие капли. Так формируются облака, которые переносятся ветром на большие расстояния.
</a:t>
            </a:r>
            <a:endParaRPr lang="en-US" sz="1288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становятся крупнее, они выпадают дождём или снегом. Осадки возвращают воду на сушу, в реки, почву и водоёмы.
</a:t>
            </a:r>
            <a:endParaRPr lang="en-US" sz="1459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впитывается в землю и пополняет подземные слои, а часть течёт по поверхности. Оба пути в итоге снова ведут к океану.
</a:t>
            </a:r>
            <a:endParaRPr lang="en-US" sz="1471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реки, подземные воды и испарение цикл не прекращается. Одна и та же капля может многократно проходить этот путь.
</a:t>
            </a:r>
            <a:endParaRPr lang="en-US" sz="14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г/л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средняя солёность морской воды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остаётся солёной, поэтому в ней живёт особая флора и фауна, приспособленная к таким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средняя солёность океанической воды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по-разному собирают и удерживают воду, поэтому выполняют разные функции в природе и для 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перемещают воду, а озёра её накапливают; вместе они поддерживают водный баланс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
</a:t>
            </a:r>
            <a:endParaRPr lang="en-US" sz="15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Земли содержится под землёй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незаметны на поверхности, но именно они обеспечивают многие колодцы и родники. Их качество сильно зависит от состояния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 природный запас воды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который хранит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ледников снег накапливается годами и превращается в плотный лёд. Это словно огромный природный резервуар, в котором вода сохраняется в замороженном виде и ждёт своего времени.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таяние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талая вода из горных ледников постепенно поступает в ручьи и реки. Благодаря этому многие водотоки не пересыхают даже в сухой сезон и получают дополнительное питание.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ледники сокращаются, меняется режим рек и уменьшается запас пресной воды. Это заметно в горных районах, где люди и природа особенно зависят от стабильного таяния снега и льда.
</a:t>
            </a:r>
            <a:endParaRPr lang="en-US" sz="11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движется в атмосфере и на Земле
</a:t>
            </a:r>
            <a:endParaRPr lang="en-US" sz="3088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Испарение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нагревает поверхность океанов, озёр и влажной почвы. Вода превращается в невидимый пар и поднимается вверх вместе с тёплым воздухом.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облаков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слоях атмосферы пар остывает и собирается в мельчайшие капли или кристаллы льда. Так образуются облака, видимые над Землёй.
</a:t>
            </a:r>
            <a:endParaRPr lang="en-US" sz="1151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Осадки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или кристаллы становятся крупнее, они выпадают на поверхность в виде дождя, снега, града или мороси. Осадки возвращают воду на сушу и в океан.
</a:t>
            </a:r>
            <a:endParaRPr lang="en-US" sz="107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Возврат воды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течёт по поверхности в реки, а часть просачивается в почву и пополняет подземные воды. Затем цикл начинается снова.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воды и климата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суша нагреваются с разной скоростью: вода дольше сохраняет тепло, чем поверхность материков.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 смягчают перепады температуры, поэтому рядом с ними климат обычно ровнее.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свойствам воды и суши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для живых организмов
</a:t>
            </a:r>
            <a:endParaRPr lang="en-US" sz="2738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средой, где живут рыбы, водоросли, планктон и многие микроорганизмы. Без неё водные экосистемы не могут существовать, а наземные виды зависят от доступной влаги.
</a:t>
            </a:r>
            <a:endParaRPr lang="en-US" sz="1501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вода растворяет вещества и помогает переносить питательные элементы. Благодаря этому в организме идут реакции, которые обеспечивают рост, дыхание и обмен веществ.
</a:t>
            </a:r>
            <a:endParaRPr lang="en-US" sz="1642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воду через корни и используют её для питания и охлаждения листьев. Если влаги мало, рост замедляется, а некоторые виды вовсе не выживают.
</a:t>
            </a:r>
            <a:endParaRPr lang="en-US" sz="1672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человек теряют воду постоянно, поэтому должны восполнять её ежедневно. Без достаточного количества влаги нарушается работа организма, и жизнь становится невозможной.
</a:t>
            </a:r>
            <a:endParaRPr lang="en-US" sz="14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0" y="1584875"/>
            <a:ext cx="3771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04408"/>
            <a:ext cx="521700" cy="46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воздействует на водную оболочку
</a:t>
            </a:r>
            <a:endParaRPr lang="en-US" sz="2856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Питьевые нужды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 для питья, приготовления пищи и гигиены. Чем чище источники, тем безопаснее повседневная жизнь и тем меньше риск болезней, связанных с загрязнением.
</a:t>
            </a:r>
            <a:endParaRPr lang="en-US" sz="1256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расходует большие объёмы воды на полив полей и уход за животными. Если забор воды слишком велик, реки и озёра быстро мелеют.
</a:t>
            </a:r>
            <a:endParaRPr lang="en-US" sz="133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фабрики используют воду в технологических процессах и часто возвращают её в природу уже нагретой или загрязнённой. Это меняет качество водоёмов и условия жизни организмов.
</a:t>
            </a:r>
            <a:endParaRPr lang="en-US" sz="1185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плотин, спрямление русел и загрязнение берегов нарушают естественный ход рек. Из-за этого страдают рыбы, водные растения и прибрежные экосистемы.
</a:t>
            </a:r>
            <a:endParaRPr lang="en-US" sz="13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воду каждый день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кран во время чистки зубов и выбирайте душ вместо долгой ванны. Даже простые привычки заметно уменьшают расход воды каждый день.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выбрасывайте мусор в реки, озёра и ливнёвки. Пластик и отходы попадают в воду, вредят животным и ухудшают качество водоёмов.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утечек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краны, трубы и сливные бачки: незаметная течь за месяц теряет много воды. Своевременный ремонт помогает сохранить ресурс и снизить лишние расходы.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раздельный сбор отходов и берегите прибрежные зоны. Чистые берега, растения у воды и работа очистных сооружений помогают сохранять источники надолго.
</a:t>
            </a:r>
            <a:endParaRPr lang="en-US" sz="17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 функции её частей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гидросферы выполняют свои задачи, но вместе они поддерживают общий круговорот воды на 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гидросферы дополняют друг друга: одни регулируют климат, другие переносят и накапливают воду, а третьи обеспечивают людей запасами.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«Гидросфера»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как усвоена тема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вопросов и ответов по теме гидросферы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гидросфере
</a:t>
            </a:r>
            <a:endParaRPr lang="en-US" sz="3031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 — это не только океаны, но и реки, озёра, лёд, подземные воды и влага в воздухе. Все эти части связаны между собой и работают как единая система.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 Земле мало по сравнению с солёной, а большая её часть недоступна напрямую. Поэтому особенно важно беречь те запасы, которыми люди пользуются каждый день.
</a:t>
            </a:r>
            <a:endParaRPr lang="en-US" sz="1728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не останавливается: испарение, облака, осадки и сток постоянно возвращают воду в движение. Именно он поддерживает климат и снабжает сушу влагой.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рек, озёр и подземных вод зависит от поведения людей. Загрязнение и лишний расход воды быстро отражаются на природе и на жизни самих людей.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объединяет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соединяет океаны, сушу, атмосферу и живые организмы в единую систему. Понимание её работы помогает беречь воду и сохранять условия жизни на Земле.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2026-07-26T21:26:14Z</dcterms:created>
  <dcterms:modified xsi:type="dcterms:W3CDTF">2026-07-26T21:26:14Z</dcterms:modified>
</cp:coreProperties>
</file>