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в алгебре: основы и примеры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буквы и действия в одной записи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буквы в алгебре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записывать общие правила короче и точнее. С их помощью удобно решать задачи на стоимость, движение, периметр, площадь и возраст, а также составлять формулы для разных чисел.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буквенное выражение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буквенное выражение может иметь разные значения. Всё зависит от того, какое число выбрано вместо буквы и какие действия нужно выполнить по порядку.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обозначает переменную или неизвестное число. Если вместо неё подставить конкретное значение, выражение превратится в обычный пример, который можно вычислить.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выражениям относятся 3a, x+7, 2m-5 и 4(b+1). В них можно увидеть как простые действия, так и выражения со скобками, меняющими порядок вычислений.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включает числа, буквы и знаки арифметических действий. Оно показывает, как связаны величины, и позволяет записать правило без длинного словесного объяснения.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масса и 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буква часто заменяет измеряемую величину: длину, массу или время. Например, t удобно использовать для времени, а a — для стороны фигуры. Такая запись делает условие задачи компактным и понятным.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p обозначает цену одного предмета, то несколько одинаковых покупок можно записать коротко: 3p, 5p или 10p. Буква помогает сразу увидеть, сколько раз повторяется одно и то же действие.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геометрия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скорости часто выбирают v, а для длины стороны или радиуса — буквы a, r, x. В геометрии это особенно удобно: формулы становятся краткими, а связи между величинами — наглядными.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 обозначение величин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буквы в задачах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может обозначать разные величины в зависимости от условия задачи.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выбирается по смыслу задачи, а не по одному строгому правилу. Поэтому важно внимательно читать условие и понимать, что именно обозначает запись.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какая часть выражения выполняется первой. Это особенно важно, когда число умножается на сумму или разность, а не на отдельный член.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в записи со скобками сначала находят значение внутри них
</a:t>
            </a:r>
            <a:endParaRPr lang="en-US" sz="19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 буквенного выражения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подстановке числа вместо буквы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буквенное выражение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записи выполняет свою роль: числа задают величины, буквы обозначают неизвестные, а скобки уточняют порядок вычислений.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 чтении выражения играют знаки действий и скобки, потому что именно они определяют ход 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выражениях с буквами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скобки, сначала находят их значение. Это правило сохраняется и тогда, когда внутри или рядом с ними стоят буквы.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умножение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скобок выполняют умножение и деление. Буква не меняет порядок действий, поэтому 2x считают как произведение числа 2 и подставленного значения.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более сильные действия уже выполнены, переходят к сложению и вычитанию. Так выражение читается и вычисляется по обычным правилам алгебры.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6+2x при x=4 сначала находят 2x, получают 8, а затем прибавляют 6. В итоге выходит 14, а не 20.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в геометрии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буквенные выражения помогают записывать длины сторон и периметры фигур. Для прямоугольника удобно использовать формулу P=2(a+b): она сразу показывает, что нужно сложить две стороны и удвоить сумму.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обозначена буквой a, его площадь записывают как S=a². Такая запись короткая, но точная: она связывает одну величину с другой и подходит для любого квадрата.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S=ab показывает, что площадь прямоугольника зависит от двух сторон. Буквы делают запись универсальной, поэтому одно и то же правило можно применять к фигурам разных размеров.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буквенных выражений из жизни
</a:t>
            </a:r>
            <a:endParaRPr lang="en-US" sz="327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буквенные выражения помогают кратко записывать реальные ситуации и общие правила.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заменяет длинное словесное описание и делает запись короче, понятнее и удобнее для 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задачи по алгебре,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значение выражения при замене буквы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растут равномерно: каждый следующий результат больше предыдущего на 2, потому что перед x стоит коэффициент 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определяет, насколько быстро меняется значение выражения при изменении буквы на 1.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выражению 2x+1 для x=1, 2, 3, 4, 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буквенными выражениями
</a:t>
            </a:r>
            <a:endParaRPr lang="en-US" sz="244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смешивают букву с числом или не замечают, что x и x² означают разные вещи. Важно внимательно читать каждый символ и сравнивать запись целиком.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забыть скобки, меняется порядок вычислений и результат. Особенно это заметно в выражениях вида 3(a+2), где сначала нужно найти сумму, а затем умножить её на 3.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сначала выполняют сложение или вычитание, хотя в выражении есть умножение, деление или скобки. Проверка правил помогает избежать неверного ответа.
</a:t>
            </a:r>
            <a:endParaRPr lang="en-US" sz="1017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подставляют число только в часть выражения или забывают выполнить все действия до конца. Полезно каждый раз перепроверять подстановку и вычисление по шагам.
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буквенное выражение по условию задачи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составления по школьным задачам на стоимость, движение, возраст и геометрические величины.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радиус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C=2πr показывает, как длина окружности зависит от радиуса. На схеме удобно изобразить круг, отметить радиус и провести стрелки от величин к формуле, чтобы связь была видна сразу. Такой рисунок помогает запомнить, что одна величина задаёт другую.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S=ab связывает площадь с длинами двух сторон прямоугольника. Для иллюстрации подойдут прямоугольник, подписанные стороны a и b и стрелка к букве S. Это показывает, что формула объединяет геометрию и вычисление в одной короткой записи.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путь и 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v=s: t выражает зависимость скорости от пути и времени. На изображении можно показать дорогу, часы и стрелки между обозначениями, чтобы стало понятно: если известны два значения, третье можно найти по правилу. Формула делает такую связь удобной для расчётов.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 — краткая запись общего правила
</a:t>
            </a:r>
            <a:endParaRPr lang="en-US" sz="3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выражений при одном значении буквы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выражениях одинаковое число 4 остаётся неизменным, а результат меняется только из-за коэффициента перед x.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коэффициент, тем быстрее растёт значение выражения при одинаковом x.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выражениям x+4, 2x+4, 3x+4 при x=3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записей и их смысла
</a:t>
            </a:r>
            <a:endParaRPr lang="en-US" sz="33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один и тот же символ в разных записях меняет смысл выражения.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Скобки, степень и знак действия полностью меняют смысл записи, поэтому важно читать выражение целиком.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смысл буквенных выражений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позволяют записывать не один частный случай, а целое правило. Одна запись подходит для разных чисел и помогает увидеть зависимость между величинами.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удобно находить неизвестное число по условию задачи. Буква заменяет пропущенное значение, а вычисления показывают, какое число подходит по смыслу.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модель можно использовать в разных задачах: про покупки, движение или геометрию. Это помогает сравнивать похожие случаи без лишних слов и повторов.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формулам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записано кратко и точно, оно становится формулой. Так буквенные выражения переходят от простого счёта к языку, на котором строится алгебра.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закрепления темы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значение выражения 3x-5 при x=6. Сначала замените букву числом, затем выполните умножение и вычитание по порядку.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2(a+1) при a=4. Важно сначала найти сумму в скобках, а только потом умножить результат на 2.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выражение для 5 одинаковых карандашей по p рублей. Такое задание проверяет умение переводить текстовую ситуацию в математическую запись.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2 m и m² при m=3. Это помогает увидеть, что одинаковая буква может входить в разные выражения и давать разные результаты.
</a:t>
            </a:r>
            <a:endParaRPr lang="en-US" sz="12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буквенных выражениях
</a:t>
            </a:r>
            <a:endParaRPr lang="en-US" sz="3533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помогают записывать общие правила, считать быстрее и решать задачи точнее. Если помнить значение букв, скобок и порядка действий, любая запись становится понятной и полезной.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2026-05-29T14:52:31Z</dcterms:created>
  <dcterms:modified xsi:type="dcterms:W3CDTF">2026-05-29T14:52:31Z</dcterms:modified>
</cp:coreProperties>
</file>