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 скучно и грустно»: о чем это стихотворение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разочарование и внутренний разлад героя Лермонтова.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Написанное в 1840 году, стихотворение отражает позднюю лирику Лермонтова: в центре не событие, а переживание человека, который не находит места ни в мире, ни в себе.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стихотворения выглядит уставшим не физически, а душевно: он словно потерял интерес к жизни и не ждет от нее ничего хорошего.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минутная печаль, а глубокое внутреннее опустошение. Именно оно определяет его взгляд на мир и делает речь героя особенно сдержанной.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любовь, ни мечты, ни обычные радости не становятся для него опорой. Все, что обычно поддерживает человека, кажется ему бессильным.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 Лермонтова показано как состояние, когда человек рядом с людьми все равно остается внутренне один и не чувствует настоящей близости.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находит собеседника, который понял бы его мысли и переживания. Поэтому его внутренний мир словно отделен от окружающих невидимой стеной.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одиночество связано не с внешними обстоятельствами, а с невозможностью быть понятым. Это делает чувство особенно тяжелым и безысходным.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одиночество звучит тихо, но очень сильно: оно становится не эпизодом, а постоянным состоянием души героя.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показана любовь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не возвращает герою радость и не снимает усталость. Даже сильное чувство не помогает, если человек уже потерял внутреннюю опору.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спасает от тоски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любовь не работает как волшебное лекарство. Чтобы она поддерживала человека, нужно хотя бы немного веры в жизнь и в себя.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душевной готовности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любовь не связана с надеждой на светлое будущее. Она не становится источником счастья, потому что душа слишком устала.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приносит счастья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стихотворении не приносит утешения: оно не кажется теплой памятью, а лишь напоминает, что многое уже потеряно и не вернуть.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кажется коротким и пустым. Лермонтов подчеркивает: если человек не находит смысла, даже проживаемый миг теряет ценность.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тоже не вызывает надежды. Герой не видит впереди ясной цели, поэтому время воспринимается как движение без радостного направления.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жизни и время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мысль в стихотворении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признание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личного чувства скуки и грусти. Сразу задается спокойный, но очень печальный тон.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Разговор о любви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герой обращается к теме любви, но не видит в ней силы, которая могла бы изменить его состояние.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Размышление о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расширяется: герой задумывается о самой жизни, ее краткости и внутренней пустоте.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Печальный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приводит к ощущению безысходности: душевная усталость становится главным итогом всего размышления.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почти нет ярких картин природы или событий. Это помогает сосредоточить внимание не на внешнем мире, а на внутреннем состоянии героя.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отвлеченным значением встречаются особенно часто: скука, грусть, любовь, жизнь, время. Они делают текст похожим на тихое философское размышление.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не отвлекает деталями и создает ощущение пустоты. Читатель видит не предметы, а настроение, которое постепенно усиливается.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образов делает стихотворение особенно напряженным. Каждое слово кажется точным и важным, поэтому печаль звучит тихо, но очень убедительно.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система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создано в эпоху, когда Лермонтов особенно ясно выражал сложные чувства простыми словами, без лишних украшений.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 помогает понять, почему его спокойная, почти разговорная речь звучит так современно и точно.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стихотворения М. Ю. Лермонтова «И скучно и грустно»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философской лирике, потому что в нем герой размышляет о любви, времени и смысле собственного существования, а не рассказывает историю.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жанр позволяет показать душевный кризис особенно глубоко. Лермонтов делает это без громких слов, но с большой силой и точностью.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становится внутренний разговор с собой. Читатель наблюдает не событие, а поиск ответа на вопрос, почему жизнь не приносит радости.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Жанр: философская лирика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Лермонтова показан как исключительная личность: он остро чувствует мир, но не находит в нем ни понимания, ни опоры, поэтому переживание становится особенно напряженным.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романтизма важно противопоставление человека и окружающей действительности. В этом стихотворении герой словно отделен от всех невидимой стеной и вынужден оставаться наедине со своими мыслями.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чувства не бытовые и не случайные, а предельно обостренные. Именно поэтому грусть и разочарование звучат не как частная жалоба, а как трагедия внутреннего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поэзия часто сосредоточена на одиночестве, мечте и внутреннем конфликте. Все эти черты есть в стихотворении, где главное событие происходит не снаружи, а в душе героя.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6488" y="3192364"/>
            <a:ext cx="2835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элегии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не резкое, а приглушенное: в нем слышится спокойное сожаление о том, что радость не приходит и жизнь не дает утешения.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всегда звучит очень интимно. Лермонтов строит текст так, будто герой доверяет читателю самые трудные мысли, не стараясь скрыть усталость и печаль.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признание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внешней динамики и событий. Смысл рождается из медленного, сосредоточенного размышления героя о любви, времени и собственном состоянии.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вместо действия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признание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прямо говорит о скуке и грусти, задавая тон всему стихотворению. С этого момента ясно: речь пойдет не о событии, а о внутреннем состоянии.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чувств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обращается к любви, но не находит в ней спасения. Чувство не может заменить утраченную жизненную полноту и вернуть душевную опору.
</a:t>
            </a:r>
            <a:endParaRPr lang="en-US" sz="1004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приходит к печальному итогу: внутренняя пустота не исчезает сама. Без связи с миром человек остается один на один со своим разочарованием.
</a:t>
            </a:r>
            <a:endParaRPr lang="en-US" sz="997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М. Ю. Лермонтова помогает увидеть не только самого автора, но и образ поколения 1830–1840-х годов. Это время в русской культуре было связано с вниманием к сильной, думающей личности и ее внутренним противоречиям.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и лицо эпохи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дворянского дома, салона или военной среды помогает связать текст с реальной эпохой. Лермонтов писал о человеке, который живет среди людей, но все равно чувствует себя оторванным от них.
</a:t>
            </a:r>
            <a:endParaRPr lang="en-US" sz="967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быт XIX века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рукописи передает процесс рождения стихотворения и атмосферу литературной работы. По таким деталям легко представить, как поэт формулировал короткие, но точные строки о любви, скуке и разочаровании.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след живой мысли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время: что можно показать на иллюстрациях
</a:t>
            </a:r>
            <a:endParaRPr lang="en-US" sz="2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эмоциональный центр текста связан не с действием, а с переживанием внутренней пустоты и усталости.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одиночество и разочарование; любовь и время уточняют, почему герой не видит выхода из своего состояния.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текста стихотворения М. Ю. Лермонтова «И скучно и грустно» (1840)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стихотворения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21002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средства помогают передать настроение стихотворения и его философский смысл.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работают на одно настроение: сдержанная форма делает переживание еще глубже и убедительнее.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«И скучно и грустно» (1840)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анализ художественных средств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звеньев выстроена по ходу размышления лирического героя.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 чувства, которые знакомы многим подросткам: когда ничего не радует и кажется, что тебя никто не слышит. Это делает текст близким и честным.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внимательно относиться к внутреннему состоянию человека. Он напоминает, что за внешней сдержанностью может скрываться сильная душевная усталость и потребность в понимании.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одиночество и поиск смысла не зависят от времени. Поэтому стихотворение легко обсуждать сегодня: оно говорит о переживаниях, которые остаются понятными и в XXI веке.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современного школьника
</a:t>
            </a:r>
            <a:endParaRPr lang="en-US" sz="2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2504" y="1710453"/>
            <a:ext cx="270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Лермонтова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тоже звучит мотив одиночества и поиска, когда герой не находит спокойного места в мире и остается один со своими вопросами.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близких по настроению произведений: в нем, как и здесь, герой размышляет о жизни, тишине и невозможности обрести душевный покой.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«Выхожу один я на дорогу»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отделенности от всего земного сближает стихотворение с «Тучами»: там также чувствуется разрыв с окружающим миром и тоска по свободе.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«Тучи»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стоит читать внимательно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 скучно и грустно» показывает, как простыми словами можно рассказать о глубоких чувствах: одиночестве, разочаровании и поиске смысла. В этом и есть сила Лермонтова.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2026-05-22T17:23:09Z</dcterms:created>
  <dcterms:modified xsi:type="dcterms:W3CDTF">2026-05-22T17:23:09Z</dcterms:modified>
</cp:coreProperties>
</file>