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Февральская революция 1917 года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которые изменили ход российской истории навсегда.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России перед революцией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преддверии 1917 года Россия оказалась в тисках войны и экономического застоя. Городское население страдало от дефицита продовольствия, а правительство теряло доверие из-за неудач и коррупции.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Февральской революции 1917 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экономический кризис вызвал резкое падение производства и стремительный рост цен, усугубляя положение рабочих и крестьян.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Изнурительная Первая мировая война подорвала мораль и боеспособность армии, что усилило недовольство как среди солдат, так и гражданских.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Николая II и правительственные просчёты снизили авторитет монархии, способствуя расколу общества и росту революционных настроений.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протестного движения: динамика забастовок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забастовок иллюстрирует обострение социальной напряжённости и расширение круга протестующих от рабочих до служащих и женщин.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скачок количества забастовок указывает на всё возросшее единство протеста против экономических трудностей и политического гнёта.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по забастовочной активности, 1916–1917 гг.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дней революции: 23–27 февраля 1917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стачка 24–25 февраля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металлообрабатывающих заводов, железнодорожники и учащиеся объединились, требуя социальных и политических перемен. Стачка быстро охватила ключевые отрасли города.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демонстрация 23 февраля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90 тысяч женщин вышли на улицы Петрограда с призывами к миру и улучшению продовольственного снабжения. Это событие стало импульсом для последующей массовой мобилизации.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26 февраля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Произошли бои между демонстрантами и силами правопорядка, в которых погибли и были ранены участники. Военные части начали переходить на сторону протеста.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переход военных 27 февраля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Солдатские полки захватили Арсенал и тюрьмы, вооружили народ. Этот день стал переломным моментом, приведшим к падению царской власти.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армии в событиях февраля 1917 года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восстание солдат ключевых полков показало разрыв между военной командой и бойцами, готовыми поддержать протесты.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 тысяч солдат отказались выполнять приказы подавлять выступления, демонстрируя мощь народного движения.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 над армией оказалась решающим фактором, приведшим к краху монархии и переходу власти к революционерам.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авторитета монархии и правящего дома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IV Государственной Думы усилил ощущение политической изоляции и непредсказуемости власти.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Назначения непопулярных министров, таких как Ставка и Протопопов, подрывали доверие к правительству.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Григория Распутина на решения царя сопровождалось скандалами и ослаблением авторитета царской семьи.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Невыполненные реформы и отчуждение верховной власти от общества создавали почву для обострения кризиса.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органы революционной власти: Совет и Дума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подходах между двумя органами отражали разрыв между радикальными и умеренными позициями в революции.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Исполком Петроградского Совета сформировался как представительный орган рабочих и солдат, быстро приобретая влияние.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комитет Государственной Думы возглавлял умеренно-либеральных депутатов, стремившихся к реформам в рамках существующей системы.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Николая II: завершение монархии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манифеста 2 марта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официально отрёкся от престола за себя и сына, передав полномочия брату Михаилу. Это стало юридическим концом царской власти.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Михаила принимать трон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царя Михаил отказался становиться императором без решения Учредительного собрания — шаг, укрепивший власть Временного правительства.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династии Романовых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Вековое правление семьи завершилось, открывая новую страницу в истории России и знаменуя конец абсолютной монархии.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Советы: борьба за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отстаивали идеи конституционной монархии и правового государства, стремясь к реформированию власти.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и меньшевики призывали к расширению прав рабочих и крестьян, акцентируя социальные преобразования.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рабочих и солдатских депутатов выступали как политические центры массовых протестов и социалистических идей.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базировалось на либеральных принципах, пытаясь сбалансировать интересы различных социальных групп.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и политика Временного правительства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было сформировано 2 марта 1917 года во главе с князем Львовым, провозгласившим отмену сословных привилегий и установление гражданских свобод для всех слоёв населения.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объявило амнистию политзаключённым и обеспечило свободу слова и печати, однако не смогло разработать эффективную мирную политику для выхода из Первой мировой войны.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нерешённых вопросов земельной реформы и национального положения усиливало социальную напряжённость, несмотря на подготовку выборов в Учредительное собрание.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Петроградский Совет: структура и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рабочих и солдатских депутатов был создан 27 февраля и быстро стал влиятельным органом, контролируя основные сферы городской жизни — гарнизон, транспорт и снабжение.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Приказа №1 предоставило армейским комитетам самостоятельность, что значительно ослабило дисциплину и власть командования в войсках Петрограда.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стал оплотом двоевластия, проводя самостоятельную политику и задавая направление политическим процессам, вдохновляя создание аналогичных структур по всей России.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двоевластия: причины и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нестабильность, обусловленная двоевластием, усугубляла кризис власти и способствовала дальнейшему радикализации общества в 1917 году.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 возникло из-за сохранения формальной власти Временного правительства при одновременном контроле Советов над армией и промышленностью.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власти вызывало постоянные конфликты и препятствовало принятию единых решений в ключевых вопросах, включая ведение войны и социальные реформы.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движения: численность и состав участников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играла важную роль, поддерживая массовые выступления и усиливая давление на старую власть.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участие рабочих и военных свидетельствовало о широком общественном консенсусе против царизма.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отчёты и архивные данные, 1917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перемены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была отменена монархия и исчезла сословная система, что ликвидировало правовые привилегии дворянства и других сословий.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формирование демократических институтов и расширение гражданских прав, включая свободу слова и собраний для всех слоёв населения.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стали активно развиваться новые органы самоуправления и формы политического участия, что изменило традиционную структуру власти.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после революции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 экономике сохранялся с острым дефицитом продовольствия и ресурсов, что продолжало осложнять жизнь городского населения.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сбои в снабжении снижали покупательную способность и подрывали стабильность производственных процессов.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1917 года участились забастовки на предприятиях — только за месяц бастовали работники около 800 предприятий по всей стране.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не смогло эффективно справиться с финансовыми вызовами и наладить промышленное производство, усугубляя социальное напряжение.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и влияние на регионы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февраля 1917 года усилилась политическая активность этнических меньшинств, потребовавших национальной автономии и самоопределения.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регионов, включая Финляндию, Польшу и Кавказ, образовались комитеты, выступавшие за расширение прав или отделение от России.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национальных вопросов стало одной из ключевых проблем новой власти, влияя на целостность и будущее Российской империи.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резонанс Февральской революции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отмечают, что революция осложнила военное положение России и внесла дополнительную неопределённость в ход Первой мировой войны.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России привлекли внимание союзников по Антанте, заинтересованных в сохранении боевого потенциала страны в войне.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монархии выражали обеспокоенность революционными процессами, опасаясь распространения подобных волнений на себе.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революция: долгосрочные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не смогло стабилизировать политическую ситуацию в течение восьми месяцев после февральских событий.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Нарастала гражданская война, вызванная противоречиями между различными политическими силами и социальными группами.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1917 года власть захватили большевики, что привело к созданию Советского Союза и проведению радикальных реформ.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Развал империи и кризис государства в итоге изменили мировую историю, определив новые политические реалии XX века.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как поворотный момент в истории России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стал началом конца самодержавия и символом перехода страны к демократии, формируя фундамент для дальнейших исторических перемен и становления нового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2026-05-11T06:16:48Z</dcterms:created>
  <dcterms:modified xsi:type="dcterms:W3CDTF">2026-05-11T06:16:48Z</dcterms:modified>
</cp:coreProperties>
</file>